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563" r:id="rId5"/>
    <p:sldId id="493" r:id="rId6"/>
    <p:sldId id="498" r:id="rId7"/>
    <p:sldId id="497" r:id="rId8"/>
    <p:sldId id="496" r:id="rId9"/>
    <p:sldId id="495" r:id="rId10"/>
    <p:sldId id="494" r:id="rId11"/>
    <p:sldId id="500" r:id="rId12"/>
    <p:sldId id="484" r:id="rId13"/>
    <p:sldId id="490" r:id="rId14"/>
    <p:sldId id="565" r:id="rId15"/>
    <p:sldId id="501" r:id="rId16"/>
    <p:sldId id="505" r:id="rId17"/>
    <p:sldId id="506" r:id="rId18"/>
    <p:sldId id="265" r:id="rId19"/>
    <p:sldId id="485" r:id="rId20"/>
    <p:sldId id="508" r:id="rId21"/>
    <p:sldId id="511" r:id="rId22"/>
    <p:sldId id="510" r:id="rId23"/>
    <p:sldId id="509" r:id="rId24"/>
    <p:sldId id="487" r:id="rId25"/>
    <p:sldId id="486" r:id="rId26"/>
    <p:sldId id="517" r:id="rId27"/>
    <p:sldId id="516" r:id="rId28"/>
    <p:sldId id="515" r:id="rId29"/>
    <p:sldId id="514" r:id="rId30"/>
    <p:sldId id="513" r:id="rId31"/>
    <p:sldId id="261" r:id="rId32"/>
    <p:sldId id="522" r:id="rId33"/>
    <p:sldId id="521" r:id="rId34"/>
    <p:sldId id="520" r:id="rId35"/>
    <p:sldId id="519" r:id="rId36"/>
    <p:sldId id="518" r:id="rId37"/>
    <p:sldId id="523" r:id="rId38"/>
    <p:sldId id="491" r:id="rId39"/>
    <p:sldId id="525" r:id="rId40"/>
    <p:sldId id="526" r:id="rId41"/>
    <p:sldId id="527" r:id="rId42"/>
    <p:sldId id="492" r:id="rId43"/>
    <p:sldId id="529" r:id="rId44"/>
    <p:sldId id="532" r:id="rId45"/>
    <p:sldId id="533" r:id="rId46"/>
    <p:sldId id="535" r:id="rId47"/>
    <p:sldId id="528" r:id="rId48"/>
    <p:sldId id="531" r:id="rId49"/>
    <p:sldId id="534" r:id="rId50"/>
    <p:sldId id="530" r:id="rId51"/>
    <p:sldId id="540" r:id="rId52"/>
    <p:sldId id="539" r:id="rId53"/>
    <p:sldId id="538" r:id="rId54"/>
    <p:sldId id="502" r:id="rId55"/>
    <p:sldId id="543" r:id="rId56"/>
    <p:sldId id="542" r:id="rId57"/>
    <p:sldId id="541" r:id="rId58"/>
    <p:sldId id="544" r:id="rId59"/>
    <p:sldId id="536" r:id="rId60"/>
    <p:sldId id="537" r:id="rId61"/>
    <p:sldId id="545" r:id="rId62"/>
    <p:sldId id="503" r:id="rId63"/>
    <p:sldId id="546" r:id="rId64"/>
    <p:sldId id="549" r:id="rId65"/>
    <p:sldId id="547" r:id="rId66"/>
    <p:sldId id="548" r:id="rId67"/>
    <p:sldId id="564" r:id="rId68"/>
    <p:sldId id="552" r:id="rId69"/>
    <p:sldId id="554" r:id="rId70"/>
    <p:sldId id="550" r:id="rId71"/>
    <p:sldId id="323" r:id="rId72"/>
    <p:sldId id="581" r:id="rId73"/>
    <p:sldId id="570" r:id="rId74"/>
    <p:sldId id="573" r:id="rId75"/>
    <p:sldId id="574" r:id="rId76"/>
    <p:sldId id="575" r:id="rId77"/>
    <p:sldId id="572" r:id="rId78"/>
    <p:sldId id="577" r:id="rId79"/>
    <p:sldId id="578" r:id="rId80"/>
    <p:sldId id="569" r:id="rId81"/>
    <p:sldId id="567" r:id="rId82"/>
    <p:sldId id="568" r:id="rId83"/>
    <p:sldId id="551" r:id="rId84"/>
    <p:sldId id="555" r:id="rId85"/>
    <p:sldId id="556" r:id="rId86"/>
    <p:sldId id="560" r:id="rId87"/>
    <p:sldId id="557" r:id="rId88"/>
    <p:sldId id="561" r:id="rId89"/>
    <p:sldId id="562" r:id="rId90"/>
    <p:sldId id="566" r:id="rId91"/>
    <p:sldId id="262" r:id="rId9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8EF16-1D01-4AE7-A806-77E9453CB9E8}" v="1100" dt="2022-03-12T09:14:14.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6" d="100"/>
          <a:sy n="116" d="100"/>
        </p:scale>
        <p:origin x="390"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tine Koppert | Groninger Energie Koepel" userId="c4d63ddd-ad9e-4f76-af5b-35c261138bb0" providerId="ADAL" clId="{24E8EF16-1D01-4AE7-A806-77E9453CB9E8}"/>
    <pc:docChg chg="undo custSel addSld delSld modSld sldOrd modShowInfo">
      <pc:chgData name="Jantine Koppert | Groninger Energie Koepel" userId="c4d63ddd-ad9e-4f76-af5b-35c261138bb0" providerId="ADAL" clId="{24E8EF16-1D01-4AE7-A806-77E9453CB9E8}" dt="2022-03-12T09:14:14.746" v="13642"/>
      <pc:docMkLst>
        <pc:docMk/>
      </pc:docMkLst>
      <pc:sldChg chg="del">
        <pc:chgData name="Jantine Koppert | Groninger Energie Koepel" userId="c4d63ddd-ad9e-4f76-af5b-35c261138bb0" providerId="ADAL" clId="{24E8EF16-1D01-4AE7-A806-77E9453CB9E8}" dt="2022-03-01T13:12:52.298" v="3" actId="47"/>
        <pc:sldMkLst>
          <pc:docMk/>
          <pc:sldMk cId="3400106312" sldId="256"/>
        </pc:sldMkLst>
      </pc:sldChg>
      <pc:sldChg chg="modSp del mod">
        <pc:chgData name="Jantine Koppert | Groninger Energie Koepel" userId="c4d63ddd-ad9e-4f76-af5b-35c261138bb0" providerId="ADAL" clId="{24E8EF16-1D01-4AE7-A806-77E9453CB9E8}" dt="2022-03-02T10:41:59.016" v="6841" actId="47"/>
        <pc:sldMkLst>
          <pc:docMk/>
          <pc:sldMk cId="1499200112" sldId="259"/>
        </pc:sldMkLst>
        <pc:spChg chg="mod">
          <ac:chgData name="Jantine Koppert | Groninger Energie Koepel" userId="c4d63ddd-ad9e-4f76-af5b-35c261138bb0" providerId="ADAL" clId="{24E8EF16-1D01-4AE7-A806-77E9453CB9E8}" dt="2022-03-02T10:41:20.685" v="6837" actId="27636"/>
          <ac:spMkLst>
            <pc:docMk/>
            <pc:sldMk cId="1499200112" sldId="259"/>
            <ac:spMk id="2" creationId="{86EBF548-8441-954E-B031-E1F05E8AA1E6}"/>
          </ac:spMkLst>
        </pc:spChg>
      </pc:sldChg>
      <pc:sldChg chg="addSp modSp mod modTransition">
        <pc:chgData name="Jantine Koppert | Groninger Energie Koepel" userId="c4d63ddd-ad9e-4f76-af5b-35c261138bb0" providerId="ADAL" clId="{24E8EF16-1D01-4AE7-A806-77E9453CB9E8}" dt="2022-03-02T13:25:27.437" v="8189"/>
        <pc:sldMkLst>
          <pc:docMk/>
          <pc:sldMk cId="3937283825" sldId="261"/>
        </pc:sldMkLst>
        <pc:spChg chg="add mod">
          <ac:chgData name="Jantine Koppert | Groninger Energie Koepel" userId="c4d63ddd-ad9e-4f76-af5b-35c261138bb0" providerId="ADAL" clId="{24E8EF16-1D01-4AE7-A806-77E9453CB9E8}" dt="2022-03-02T13:17:13.597" v="8144" actId="255"/>
          <ac:spMkLst>
            <pc:docMk/>
            <pc:sldMk cId="3937283825" sldId="261"/>
            <ac:spMk id="2" creationId="{885F935E-E80D-44AF-9176-EA31C0547F0A}"/>
          </ac:spMkLst>
        </pc:spChg>
        <pc:spChg chg="add mod">
          <ac:chgData name="Jantine Koppert | Groninger Energie Koepel" userId="c4d63ddd-ad9e-4f76-af5b-35c261138bb0" providerId="ADAL" clId="{24E8EF16-1D01-4AE7-A806-77E9453CB9E8}" dt="2022-03-02T13:17:38.401" v="8150" actId="20577"/>
          <ac:spMkLst>
            <pc:docMk/>
            <pc:sldMk cId="3937283825" sldId="261"/>
            <ac:spMk id="10" creationId="{87DB91F5-BD05-4921-ABE5-D2C28A18D220}"/>
          </ac:spMkLst>
        </pc:spChg>
        <pc:spChg chg="mod">
          <ac:chgData name="Jantine Koppert | Groninger Energie Koepel" userId="c4d63ddd-ad9e-4f76-af5b-35c261138bb0" providerId="ADAL" clId="{24E8EF16-1D01-4AE7-A806-77E9453CB9E8}" dt="2022-03-01T14:36:59.872" v="3294" actId="20577"/>
          <ac:spMkLst>
            <pc:docMk/>
            <pc:sldMk cId="3937283825" sldId="261"/>
            <ac:spMk id="13" creationId="{4011245A-5DA1-594F-A3B7-2972D9A7C50F}"/>
          </ac:spMkLst>
        </pc:spChg>
        <pc:spChg chg="mod">
          <ac:chgData name="Jantine Koppert | Groninger Energie Koepel" userId="c4d63ddd-ad9e-4f76-af5b-35c261138bb0" providerId="ADAL" clId="{24E8EF16-1D01-4AE7-A806-77E9453CB9E8}" dt="2022-03-01T14:37:10.794" v="3331" actId="20577"/>
          <ac:spMkLst>
            <pc:docMk/>
            <pc:sldMk cId="3937283825" sldId="261"/>
            <ac:spMk id="16" creationId="{7101E607-0136-B34E-BD0F-BAE467637BC3}"/>
          </ac:spMkLst>
        </pc:spChg>
        <pc:spChg chg="add mod">
          <ac:chgData name="Jantine Koppert | Groninger Energie Koepel" userId="c4d63ddd-ad9e-4f76-af5b-35c261138bb0" providerId="ADAL" clId="{24E8EF16-1D01-4AE7-A806-77E9453CB9E8}" dt="2022-03-02T13:17:41.477" v="8152" actId="20577"/>
          <ac:spMkLst>
            <pc:docMk/>
            <pc:sldMk cId="3937283825" sldId="261"/>
            <ac:spMk id="17" creationId="{6D64A20E-CC6D-4A56-88C4-64C2BFEE71C6}"/>
          </ac:spMkLst>
        </pc:spChg>
      </pc:sldChg>
      <pc:sldChg chg="modTransition">
        <pc:chgData name="Jantine Koppert | Groninger Energie Koepel" userId="c4d63ddd-ad9e-4f76-af5b-35c261138bb0" providerId="ADAL" clId="{24E8EF16-1D01-4AE7-A806-77E9453CB9E8}" dt="2022-03-02T12:33:18.005" v="7842"/>
        <pc:sldMkLst>
          <pc:docMk/>
          <pc:sldMk cId="0" sldId="262"/>
        </pc:sldMkLst>
      </pc:sldChg>
      <pc:sldChg chg="del ord modTransition">
        <pc:chgData name="Jantine Koppert | Groninger Energie Koepel" userId="c4d63ddd-ad9e-4f76-af5b-35c261138bb0" providerId="ADAL" clId="{24E8EF16-1D01-4AE7-A806-77E9453CB9E8}" dt="2022-03-02T11:38:10.533" v="7548" actId="47"/>
        <pc:sldMkLst>
          <pc:docMk/>
          <pc:sldMk cId="4203430910" sldId="264"/>
        </pc:sldMkLst>
      </pc:sldChg>
      <pc:sldChg chg="modSp mod modTransition">
        <pc:chgData name="Jantine Koppert | Groninger Energie Koepel" userId="c4d63ddd-ad9e-4f76-af5b-35c261138bb0" providerId="ADAL" clId="{24E8EF16-1D01-4AE7-A806-77E9453CB9E8}" dt="2022-03-02T12:33:18.005" v="7842"/>
        <pc:sldMkLst>
          <pc:docMk/>
          <pc:sldMk cId="3201280478" sldId="265"/>
        </pc:sldMkLst>
        <pc:spChg chg="mod">
          <ac:chgData name="Jantine Koppert | Groninger Energie Koepel" userId="c4d63ddd-ad9e-4f76-af5b-35c261138bb0" providerId="ADAL" clId="{24E8EF16-1D01-4AE7-A806-77E9453CB9E8}" dt="2022-03-01T13:50:37.069" v="999" actId="255"/>
          <ac:spMkLst>
            <pc:docMk/>
            <pc:sldMk cId="3201280478" sldId="265"/>
            <ac:spMk id="17" creationId="{93B6B88A-0EA8-0947-948E-18DA4F42BE71}"/>
          </ac:spMkLst>
        </pc:spChg>
      </pc:sldChg>
      <pc:sldChg chg="modSp add del mod">
        <pc:chgData name="Jantine Koppert | Groninger Energie Koepel" userId="c4d63ddd-ad9e-4f76-af5b-35c261138bb0" providerId="ADAL" clId="{24E8EF16-1D01-4AE7-A806-77E9453CB9E8}" dt="2022-03-04T13:55:50.027" v="13262" actId="47"/>
        <pc:sldMkLst>
          <pc:docMk/>
          <pc:sldMk cId="2406688446" sldId="268"/>
        </pc:sldMkLst>
        <pc:spChg chg="mod">
          <ac:chgData name="Jantine Koppert | Groninger Energie Koepel" userId="c4d63ddd-ad9e-4f76-af5b-35c261138bb0" providerId="ADAL" clId="{24E8EF16-1D01-4AE7-A806-77E9453CB9E8}" dt="2022-03-04T10:27:46.202" v="9097" actId="20577"/>
          <ac:spMkLst>
            <pc:docMk/>
            <pc:sldMk cId="2406688446" sldId="268"/>
            <ac:spMk id="2" creationId="{09FB6227-F27E-474D-A589-09BB3BB347D5}"/>
          </ac:spMkLst>
        </pc:spChg>
        <pc:spChg chg="mod">
          <ac:chgData name="Jantine Koppert | Groninger Energie Koepel" userId="c4d63ddd-ad9e-4f76-af5b-35c261138bb0" providerId="ADAL" clId="{24E8EF16-1D01-4AE7-A806-77E9453CB9E8}" dt="2022-03-04T10:28:12.611" v="9169" actId="20577"/>
          <ac:spMkLst>
            <pc:docMk/>
            <pc:sldMk cId="2406688446" sldId="268"/>
            <ac:spMk id="3" creationId="{FB61B1E1-5955-EE47-AC23-BE305DEB2558}"/>
          </ac:spMkLst>
        </pc:spChg>
        <pc:spChg chg="mod">
          <ac:chgData name="Jantine Koppert | Groninger Energie Koepel" userId="c4d63ddd-ad9e-4f76-af5b-35c261138bb0" providerId="ADAL" clId="{24E8EF16-1D01-4AE7-A806-77E9453CB9E8}" dt="2022-03-04T10:27:50.827" v="9107" actId="20577"/>
          <ac:spMkLst>
            <pc:docMk/>
            <pc:sldMk cId="2406688446" sldId="268"/>
            <ac:spMk id="4" creationId="{00E6F280-4983-7E48-9176-ED6B5C6C7AA4}"/>
          </ac:spMkLst>
        </pc:spChg>
        <pc:spChg chg="mod">
          <ac:chgData name="Jantine Koppert | Groninger Energie Koepel" userId="c4d63ddd-ad9e-4f76-af5b-35c261138bb0" providerId="ADAL" clId="{24E8EF16-1D01-4AE7-A806-77E9453CB9E8}" dt="2022-03-04T10:28:39.763" v="9264" actId="20577"/>
          <ac:spMkLst>
            <pc:docMk/>
            <pc:sldMk cId="2406688446" sldId="268"/>
            <ac:spMk id="5" creationId="{0D460F73-A9DA-E549-B3BE-283EACBECBAB}"/>
          </ac:spMkLst>
        </pc:spChg>
      </pc:sldChg>
      <pc:sldChg chg="modSp add del mod">
        <pc:chgData name="Jantine Koppert | Groninger Energie Koepel" userId="c4d63ddd-ad9e-4f76-af5b-35c261138bb0" providerId="ADAL" clId="{24E8EF16-1D01-4AE7-A806-77E9453CB9E8}" dt="2022-03-02T10:41:55.521" v="6840" actId="47"/>
        <pc:sldMkLst>
          <pc:docMk/>
          <pc:sldMk cId="4065773398" sldId="268"/>
        </pc:sldMkLst>
        <pc:spChg chg="mod">
          <ac:chgData name="Jantine Koppert | Groninger Energie Koepel" userId="c4d63ddd-ad9e-4f76-af5b-35c261138bb0" providerId="ADAL" clId="{24E8EF16-1D01-4AE7-A806-77E9453CB9E8}" dt="2022-03-02T10:41:53.482" v="6839" actId="27636"/>
          <ac:spMkLst>
            <pc:docMk/>
            <pc:sldMk cId="4065773398" sldId="268"/>
            <ac:spMk id="2" creationId="{86EBF548-8441-954E-B031-E1F05E8AA1E6}"/>
          </ac:spMkLst>
        </pc:spChg>
      </pc:sldChg>
      <pc:sldChg chg="modSp add mod modTransition">
        <pc:chgData name="Jantine Koppert | Groninger Energie Koepel" userId="c4d63ddd-ad9e-4f76-af5b-35c261138bb0" providerId="ADAL" clId="{24E8EF16-1D01-4AE7-A806-77E9453CB9E8}" dt="2022-03-11T22:08:14.153" v="13596"/>
        <pc:sldMkLst>
          <pc:docMk/>
          <pc:sldMk cId="0" sldId="323"/>
        </pc:sldMkLst>
        <pc:spChg chg="mod">
          <ac:chgData name="Jantine Koppert | Groninger Energie Koepel" userId="c4d63ddd-ad9e-4f76-af5b-35c261138bb0" providerId="ADAL" clId="{24E8EF16-1D01-4AE7-A806-77E9453CB9E8}" dt="2022-03-11T21:48:02.894" v="13578" actId="27636"/>
          <ac:spMkLst>
            <pc:docMk/>
            <pc:sldMk cId="0" sldId="323"/>
            <ac:spMk id="506" creationId="{00000000-0000-0000-0000-000000000000}"/>
          </ac:spMkLst>
        </pc:spChg>
      </pc:sldChg>
      <pc:sldChg chg="modSp del mod ord">
        <pc:chgData name="Jantine Koppert | Groninger Energie Koepel" userId="c4d63ddd-ad9e-4f76-af5b-35c261138bb0" providerId="ADAL" clId="{24E8EF16-1D01-4AE7-A806-77E9453CB9E8}" dt="2022-03-01T19:26:47.029" v="6514" actId="47"/>
        <pc:sldMkLst>
          <pc:docMk/>
          <pc:sldMk cId="3514514583" sldId="415"/>
        </pc:sldMkLst>
        <pc:spChg chg="mod">
          <ac:chgData name="Jantine Koppert | Groninger Energie Koepel" userId="c4d63ddd-ad9e-4f76-af5b-35c261138bb0" providerId="ADAL" clId="{24E8EF16-1D01-4AE7-A806-77E9453CB9E8}" dt="2022-03-01T17:28:08.996" v="6403" actId="27636"/>
          <ac:spMkLst>
            <pc:docMk/>
            <pc:sldMk cId="3514514583" sldId="415"/>
            <ac:spMk id="3" creationId="{13B986FD-CA9A-472A-9990-BA2DA3631A45}"/>
          </ac:spMkLst>
        </pc:spChg>
      </pc:sldChg>
      <pc:sldChg chg="del">
        <pc:chgData name="Jantine Koppert | Groninger Energie Koepel" userId="c4d63ddd-ad9e-4f76-af5b-35c261138bb0" providerId="ADAL" clId="{24E8EF16-1D01-4AE7-A806-77E9453CB9E8}" dt="2022-03-01T19:34:58.375" v="6692" actId="47"/>
        <pc:sldMkLst>
          <pc:docMk/>
          <pc:sldMk cId="1611388138" sldId="474"/>
        </pc:sldMkLst>
      </pc:sldChg>
      <pc:sldChg chg="del">
        <pc:chgData name="Jantine Koppert | Groninger Energie Koepel" userId="c4d63ddd-ad9e-4f76-af5b-35c261138bb0" providerId="ADAL" clId="{24E8EF16-1D01-4AE7-A806-77E9453CB9E8}" dt="2022-03-02T10:43:27.803" v="6872" actId="47"/>
        <pc:sldMkLst>
          <pc:docMk/>
          <pc:sldMk cId="3919926355" sldId="481"/>
        </pc:sldMkLst>
      </pc:sldChg>
      <pc:sldChg chg="del">
        <pc:chgData name="Jantine Koppert | Groninger Energie Koepel" userId="c4d63ddd-ad9e-4f76-af5b-35c261138bb0" providerId="ADAL" clId="{24E8EF16-1D01-4AE7-A806-77E9453CB9E8}" dt="2022-03-02T10:44:32.850" v="6879" actId="47"/>
        <pc:sldMkLst>
          <pc:docMk/>
          <pc:sldMk cId="2140233895" sldId="482"/>
        </pc:sldMkLst>
      </pc:sldChg>
      <pc:sldChg chg="addSp delSp modSp mod ord modTransition">
        <pc:chgData name="Jantine Koppert | Groninger Energie Koepel" userId="c4d63ddd-ad9e-4f76-af5b-35c261138bb0" providerId="ADAL" clId="{24E8EF16-1D01-4AE7-A806-77E9453CB9E8}" dt="2022-03-04T14:57:25.579" v="13535"/>
        <pc:sldMkLst>
          <pc:docMk/>
          <pc:sldMk cId="3416385224" sldId="484"/>
        </pc:sldMkLst>
        <pc:spChg chg="add mod">
          <ac:chgData name="Jantine Koppert | Groninger Energie Koepel" userId="c4d63ddd-ad9e-4f76-af5b-35c261138bb0" providerId="ADAL" clId="{24E8EF16-1D01-4AE7-A806-77E9453CB9E8}" dt="2022-03-01T13:43:36.834" v="858" actId="255"/>
          <ac:spMkLst>
            <pc:docMk/>
            <pc:sldMk cId="3416385224" sldId="484"/>
            <ac:spMk id="2" creationId="{20D2B712-1F1F-43C7-A6CD-955DC0AB3F72}"/>
          </ac:spMkLst>
        </pc:spChg>
        <pc:spChg chg="mod">
          <ac:chgData name="Jantine Koppert | Groninger Energie Koepel" userId="c4d63ddd-ad9e-4f76-af5b-35c261138bb0" providerId="ADAL" clId="{24E8EF16-1D01-4AE7-A806-77E9453CB9E8}" dt="2022-03-01T13:42:50.273" v="829" actId="20577"/>
          <ac:spMkLst>
            <pc:docMk/>
            <pc:sldMk cId="3416385224" sldId="484"/>
            <ac:spMk id="16" creationId="{7101E607-0136-B34E-BD0F-BAE467637BC3}"/>
          </ac:spMkLst>
        </pc:spChg>
        <pc:grpChg chg="del mod">
          <ac:chgData name="Jantine Koppert | Groninger Energie Koepel" userId="c4d63ddd-ad9e-4f76-af5b-35c261138bb0" providerId="ADAL" clId="{24E8EF16-1D01-4AE7-A806-77E9453CB9E8}" dt="2022-03-01T13:42:55.211" v="830" actId="478"/>
          <ac:grpSpMkLst>
            <pc:docMk/>
            <pc:sldMk cId="3416385224" sldId="484"/>
            <ac:grpSpMk id="11" creationId="{A58CE37E-90D6-8B4A-B3A4-44FE2F09656B}"/>
          </ac:grpSpMkLst>
        </pc:grpChg>
        <pc:picChg chg="mod">
          <ac:chgData name="Jantine Koppert | Groninger Energie Koepel" userId="c4d63ddd-ad9e-4f76-af5b-35c261138bb0" providerId="ADAL" clId="{24E8EF16-1D01-4AE7-A806-77E9453CB9E8}" dt="2022-03-01T13:42:18.127" v="806" actId="1076"/>
          <ac:picMkLst>
            <pc:docMk/>
            <pc:sldMk cId="3416385224" sldId="484"/>
            <ac:picMk id="5" creationId="{E418F443-82D2-47CC-923A-21CD5E269E7B}"/>
          </ac:picMkLst>
        </pc:picChg>
      </pc:sldChg>
      <pc:sldChg chg="delSp modSp mod ord modTransition">
        <pc:chgData name="Jantine Koppert | Groninger Energie Koepel" userId="c4d63ddd-ad9e-4f76-af5b-35c261138bb0" providerId="ADAL" clId="{24E8EF16-1D01-4AE7-A806-77E9453CB9E8}" dt="2022-03-02T12:33:18.005" v="7842"/>
        <pc:sldMkLst>
          <pc:docMk/>
          <pc:sldMk cId="1368434978" sldId="485"/>
        </pc:sldMkLst>
        <pc:spChg chg="mod">
          <ac:chgData name="Jantine Koppert | Groninger Energie Koepel" userId="c4d63ddd-ad9e-4f76-af5b-35c261138bb0" providerId="ADAL" clId="{24E8EF16-1D01-4AE7-A806-77E9453CB9E8}" dt="2022-03-01T14:00:14.633" v="1294" actId="6549"/>
          <ac:spMkLst>
            <pc:docMk/>
            <pc:sldMk cId="1368434978" sldId="485"/>
            <ac:spMk id="2" creationId="{DC593F43-EBDE-6D4C-8986-69CE2DB540B4}"/>
          </ac:spMkLst>
        </pc:spChg>
        <pc:spChg chg="del">
          <ac:chgData name="Jantine Koppert | Groninger Energie Koepel" userId="c4d63ddd-ad9e-4f76-af5b-35c261138bb0" providerId="ADAL" clId="{24E8EF16-1D01-4AE7-A806-77E9453CB9E8}" dt="2022-03-01T13:57:19.204" v="1223" actId="478"/>
          <ac:spMkLst>
            <pc:docMk/>
            <pc:sldMk cId="1368434978" sldId="485"/>
            <ac:spMk id="3" creationId="{BC84947E-39BA-7A4D-B4C8-11A04BBD8526}"/>
          </ac:spMkLst>
        </pc:spChg>
        <pc:spChg chg="mod">
          <ac:chgData name="Jantine Koppert | Groninger Energie Koepel" userId="c4d63ddd-ad9e-4f76-af5b-35c261138bb0" providerId="ADAL" clId="{24E8EF16-1D01-4AE7-A806-77E9453CB9E8}" dt="2022-03-01T13:56:41.212" v="1140" actId="20577"/>
          <ac:spMkLst>
            <pc:docMk/>
            <pc:sldMk cId="1368434978" sldId="485"/>
            <ac:spMk id="13" creationId="{4011245A-5DA1-594F-A3B7-2972D9A7C50F}"/>
          </ac:spMkLst>
        </pc:spChg>
        <pc:grpChg chg="del">
          <ac:chgData name="Jantine Koppert | Groninger Energie Koepel" userId="c4d63ddd-ad9e-4f76-af5b-35c261138bb0" providerId="ADAL" clId="{24E8EF16-1D01-4AE7-A806-77E9453CB9E8}" dt="2022-03-01T13:58:13.651" v="1226" actId="478"/>
          <ac:grpSpMkLst>
            <pc:docMk/>
            <pc:sldMk cId="1368434978" sldId="485"/>
            <ac:grpSpMk id="14" creationId="{E7BE6D28-BBEE-E249-A889-2F3088E139A8}"/>
          </ac:grpSpMkLst>
        </pc:grpChg>
      </pc:sldChg>
      <pc:sldChg chg="addSp delSp modSp mod modTransition">
        <pc:chgData name="Jantine Koppert | Groninger Energie Koepel" userId="c4d63ddd-ad9e-4f76-af5b-35c261138bb0" providerId="ADAL" clId="{24E8EF16-1D01-4AE7-A806-77E9453CB9E8}" dt="2022-03-02T13:24:59.514" v="8186"/>
        <pc:sldMkLst>
          <pc:docMk/>
          <pc:sldMk cId="3500390779" sldId="486"/>
        </pc:sldMkLst>
        <pc:spChg chg="add mod">
          <ac:chgData name="Jantine Koppert | Groninger Energie Koepel" userId="c4d63ddd-ad9e-4f76-af5b-35c261138bb0" providerId="ADAL" clId="{24E8EF16-1D01-4AE7-A806-77E9453CB9E8}" dt="2022-03-02T13:18:59.004" v="8154" actId="1076"/>
          <ac:spMkLst>
            <pc:docMk/>
            <pc:sldMk cId="3500390779" sldId="486"/>
            <ac:spMk id="9" creationId="{EFF30360-1F5A-4389-B430-9387D8A7A9A6}"/>
          </ac:spMkLst>
        </pc:spChg>
        <pc:spChg chg="add mod">
          <ac:chgData name="Jantine Koppert | Groninger Energie Koepel" userId="c4d63ddd-ad9e-4f76-af5b-35c261138bb0" providerId="ADAL" clId="{24E8EF16-1D01-4AE7-A806-77E9453CB9E8}" dt="2022-03-02T13:19:22.611" v="8159" actId="6549"/>
          <ac:spMkLst>
            <pc:docMk/>
            <pc:sldMk cId="3500390779" sldId="486"/>
            <ac:spMk id="10" creationId="{5BC9DFE1-3D1A-4D3E-B26B-0F2C2C564F93}"/>
          </ac:spMkLst>
        </pc:spChg>
        <pc:spChg chg="mod">
          <ac:chgData name="Jantine Koppert | Groninger Energie Koepel" userId="c4d63ddd-ad9e-4f76-af5b-35c261138bb0" providerId="ADAL" clId="{24E8EF16-1D01-4AE7-A806-77E9453CB9E8}" dt="2022-03-02T13:10:12.500" v="8121" actId="20577"/>
          <ac:spMkLst>
            <pc:docMk/>
            <pc:sldMk cId="3500390779" sldId="486"/>
            <ac:spMk id="16" creationId="{7101E607-0136-B34E-BD0F-BAE467637BC3}"/>
          </ac:spMkLst>
        </pc:spChg>
        <pc:grpChg chg="del mod">
          <ac:chgData name="Jantine Koppert | Groninger Energie Koepel" userId="c4d63ddd-ad9e-4f76-af5b-35c261138bb0" providerId="ADAL" clId="{24E8EF16-1D01-4AE7-A806-77E9453CB9E8}" dt="2022-03-01T14:18:27.291" v="2447" actId="478"/>
          <ac:grpSpMkLst>
            <pc:docMk/>
            <pc:sldMk cId="3500390779" sldId="486"/>
            <ac:grpSpMk id="11" creationId="{A58CE37E-90D6-8B4A-B3A4-44FE2F09656B}"/>
          </ac:grpSpMkLst>
        </pc:grpChg>
      </pc:sldChg>
      <pc:sldChg chg="addSp delSp modSp mod modTransition">
        <pc:chgData name="Jantine Koppert | Groninger Energie Koepel" userId="c4d63ddd-ad9e-4f76-af5b-35c261138bb0" providerId="ADAL" clId="{24E8EF16-1D01-4AE7-A806-77E9453CB9E8}" dt="2022-03-02T13:24:48.276" v="8185"/>
        <pc:sldMkLst>
          <pc:docMk/>
          <pc:sldMk cId="2732672592" sldId="487"/>
        </pc:sldMkLst>
        <pc:spChg chg="add mod">
          <ac:chgData name="Jantine Koppert | Groninger Energie Koepel" userId="c4d63ddd-ad9e-4f76-af5b-35c261138bb0" providerId="ADAL" clId="{24E8EF16-1D01-4AE7-A806-77E9453CB9E8}" dt="2022-03-01T14:05:59.204" v="1756" actId="20577"/>
          <ac:spMkLst>
            <pc:docMk/>
            <pc:sldMk cId="2732672592" sldId="487"/>
            <ac:spMk id="2" creationId="{48DCD4EB-D192-4792-A7AE-D2D662483691}"/>
          </ac:spMkLst>
        </pc:spChg>
        <pc:spChg chg="add mod">
          <ac:chgData name="Jantine Koppert | Groninger Energie Koepel" userId="c4d63ddd-ad9e-4f76-af5b-35c261138bb0" providerId="ADAL" clId="{24E8EF16-1D01-4AE7-A806-77E9453CB9E8}" dt="2022-03-02T13:20:09.686" v="8164"/>
          <ac:spMkLst>
            <pc:docMk/>
            <pc:sldMk cId="2732672592" sldId="487"/>
            <ac:spMk id="10" creationId="{04A36D29-5B99-4916-B586-89E6B60CD621}"/>
          </ac:spMkLst>
        </pc:spChg>
        <pc:spChg chg="del topLvl">
          <ac:chgData name="Jantine Koppert | Groninger Energie Koepel" userId="c4d63ddd-ad9e-4f76-af5b-35c261138bb0" providerId="ADAL" clId="{24E8EF16-1D01-4AE7-A806-77E9453CB9E8}" dt="2022-03-01T14:01:48.303" v="1379" actId="478"/>
          <ac:spMkLst>
            <pc:docMk/>
            <pc:sldMk cId="2732672592" sldId="487"/>
            <ac:spMk id="12" creationId="{8C0AD468-9E31-BA42-84CB-BA93BE48F664}"/>
          </ac:spMkLst>
        </pc:spChg>
        <pc:spChg chg="del topLvl">
          <ac:chgData name="Jantine Koppert | Groninger Energie Koepel" userId="c4d63ddd-ad9e-4f76-af5b-35c261138bb0" providerId="ADAL" clId="{24E8EF16-1D01-4AE7-A806-77E9453CB9E8}" dt="2022-03-01T14:01:45.446" v="1378" actId="478"/>
          <ac:spMkLst>
            <pc:docMk/>
            <pc:sldMk cId="2732672592" sldId="487"/>
            <ac:spMk id="13" creationId="{4011245A-5DA1-594F-A3B7-2972D9A7C50F}"/>
          </ac:spMkLst>
        </pc:spChg>
        <pc:spChg chg="mod">
          <ac:chgData name="Jantine Koppert | Groninger Energie Koepel" userId="c4d63ddd-ad9e-4f76-af5b-35c261138bb0" providerId="ADAL" clId="{24E8EF16-1D01-4AE7-A806-77E9453CB9E8}" dt="2022-03-02T13:10:05.649" v="8119" actId="20577"/>
          <ac:spMkLst>
            <pc:docMk/>
            <pc:sldMk cId="2732672592" sldId="487"/>
            <ac:spMk id="16" creationId="{7101E607-0136-B34E-BD0F-BAE467637BC3}"/>
          </ac:spMkLst>
        </pc:spChg>
        <pc:grpChg chg="del">
          <ac:chgData name="Jantine Koppert | Groninger Energie Koepel" userId="c4d63ddd-ad9e-4f76-af5b-35c261138bb0" providerId="ADAL" clId="{24E8EF16-1D01-4AE7-A806-77E9453CB9E8}" dt="2022-03-01T14:01:45.446" v="1378" actId="478"/>
          <ac:grpSpMkLst>
            <pc:docMk/>
            <pc:sldMk cId="2732672592" sldId="487"/>
            <ac:grpSpMk id="11" creationId="{A58CE37E-90D6-8B4A-B3A4-44FE2F09656B}"/>
          </ac:grpSpMkLst>
        </pc:grpChg>
      </pc:sldChg>
      <pc:sldChg chg="del">
        <pc:chgData name="Jantine Koppert | Groninger Energie Koepel" userId="c4d63ddd-ad9e-4f76-af5b-35c261138bb0" providerId="ADAL" clId="{24E8EF16-1D01-4AE7-A806-77E9453CB9E8}" dt="2022-03-01T13:12:40.326" v="0" actId="2696"/>
        <pc:sldMkLst>
          <pc:docMk/>
          <pc:sldMk cId="3157613997" sldId="488"/>
        </pc:sldMkLst>
      </pc:sldChg>
      <pc:sldChg chg="addSp delSp modSp del mod ord">
        <pc:chgData name="Jantine Koppert | Groninger Energie Koepel" userId="c4d63ddd-ad9e-4f76-af5b-35c261138bb0" providerId="ADAL" clId="{24E8EF16-1D01-4AE7-A806-77E9453CB9E8}" dt="2022-03-02T11:57:29.956" v="7552" actId="2696"/>
        <pc:sldMkLst>
          <pc:docMk/>
          <pc:sldMk cId="179949521" sldId="489"/>
        </pc:sldMkLst>
        <pc:spChg chg="mod">
          <ac:chgData name="Jantine Koppert | Groninger Energie Koepel" userId="c4d63ddd-ad9e-4f76-af5b-35c261138bb0" providerId="ADAL" clId="{24E8EF16-1D01-4AE7-A806-77E9453CB9E8}" dt="2022-03-01T13:19:57.106" v="12" actId="6549"/>
          <ac:spMkLst>
            <pc:docMk/>
            <pc:sldMk cId="179949521" sldId="489"/>
            <ac:spMk id="13" creationId="{4011245A-5DA1-594F-A3B7-2972D9A7C50F}"/>
          </ac:spMkLst>
        </pc:spChg>
        <pc:spChg chg="mod">
          <ac:chgData name="Jantine Koppert | Groninger Energie Koepel" userId="c4d63ddd-ad9e-4f76-af5b-35c261138bb0" providerId="ADAL" clId="{24E8EF16-1D01-4AE7-A806-77E9453CB9E8}" dt="2022-03-01T13:20:25.151" v="23" actId="20577"/>
          <ac:spMkLst>
            <pc:docMk/>
            <pc:sldMk cId="179949521" sldId="489"/>
            <ac:spMk id="16" creationId="{7101E607-0136-B34E-BD0F-BAE467637BC3}"/>
          </ac:spMkLst>
        </pc:spChg>
        <pc:grpChg chg="del">
          <ac:chgData name="Jantine Koppert | Groninger Energie Koepel" userId="c4d63ddd-ad9e-4f76-af5b-35c261138bb0" providerId="ADAL" clId="{24E8EF16-1D01-4AE7-A806-77E9453CB9E8}" dt="2022-03-01T13:20:00.292" v="13" actId="478"/>
          <ac:grpSpMkLst>
            <pc:docMk/>
            <pc:sldMk cId="179949521" sldId="489"/>
            <ac:grpSpMk id="11" creationId="{A58CE37E-90D6-8B4A-B3A4-44FE2F09656B}"/>
          </ac:grpSpMkLst>
        </pc:grpChg>
        <pc:grpChg chg="del">
          <ac:chgData name="Jantine Koppert | Groninger Energie Koepel" userId="c4d63ddd-ad9e-4f76-af5b-35c261138bb0" providerId="ADAL" clId="{24E8EF16-1D01-4AE7-A806-77E9453CB9E8}" dt="2022-03-01T13:21:52.061" v="30" actId="478"/>
          <ac:grpSpMkLst>
            <pc:docMk/>
            <pc:sldMk cId="179949521" sldId="489"/>
            <ac:grpSpMk id="14" creationId="{E7BE6D28-BBEE-E249-A889-2F3088E139A8}"/>
          </ac:grpSpMkLst>
        </pc:grpChg>
        <pc:picChg chg="add del mod modCrop">
          <ac:chgData name="Jantine Koppert | Groninger Energie Koepel" userId="c4d63ddd-ad9e-4f76-af5b-35c261138bb0" providerId="ADAL" clId="{24E8EF16-1D01-4AE7-A806-77E9453CB9E8}" dt="2022-03-02T11:56:41.600" v="7550" actId="21"/>
          <ac:picMkLst>
            <pc:docMk/>
            <pc:sldMk cId="179949521" sldId="489"/>
            <ac:picMk id="5" creationId="{C7CE8B75-1A5B-4B4D-9B1B-C678526A66EA}"/>
          </ac:picMkLst>
        </pc:picChg>
      </pc:sldChg>
      <pc:sldChg chg="delSp modSp mod ord modTransition">
        <pc:chgData name="Jantine Koppert | Groninger Energie Koepel" userId="c4d63ddd-ad9e-4f76-af5b-35c261138bb0" providerId="ADAL" clId="{24E8EF16-1D01-4AE7-A806-77E9453CB9E8}" dt="2022-03-02T12:44:31.498" v="8004"/>
        <pc:sldMkLst>
          <pc:docMk/>
          <pc:sldMk cId="3880681627" sldId="490"/>
        </pc:sldMkLst>
        <pc:spChg chg="mod">
          <ac:chgData name="Jantine Koppert | Groninger Energie Koepel" userId="c4d63ddd-ad9e-4f76-af5b-35c261138bb0" providerId="ADAL" clId="{24E8EF16-1D01-4AE7-A806-77E9453CB9E8}" dt="2022-03-02T12:43:57.363" v="7994" actId="6549"/>
          <ac:spMkLst>
            <pc:docMk/>
            <pc:sldMk cId="3880681627" sldId="490"/>
            <ac:spMk id="2" creationId="{DC593F43-EBDE-6D4C-8986-69CE2DB540B4}"/>
          </ac:spMkLst>
        </pc:spChg>
        <pc:spChg chg="del">
          <ac:chgData name="Jantine Koppert | Groninger Energie Koepel" userId="c4d63ddd-ad9e-4f76-af5b-35c261138bb0" providerId="ADAL" clId="{24E8EF16-1D01-4AE7-A806-77E9453CB9E8}" dt="2022-03-01T13:49:11.533" v="977" actId="478"/>
          <ac:spMkLst>
            <pc:docMk/>
            <pc:sldMk cId="3880681627" sldId="490"/>
            <ac:spMk id="3" creationId="{BC84947E-39BA-7A4D-B4C8-11A04BBD8526}"/>
          </ac:spMkLst>
        </pc:spChg>
        <pc:spChg chg="mod">
          <ac:chgData name="Jantine Koppert | Groninger Energie Koepel" userId="c4d63ddd-ad9e-4f76-af5b-35c261138bb0" providerId="ADAL" clId="{24E8EF16-1D01-4AE7-A806-77E9453CB9E8}" dt="2022-03-01T13:49:46.869" v="996" actId="6549"/>
          <ac:spMkLst>
            <pc:docMk/>
            <pc:sldMk cId="3880681627" sldId="490"/>
            <ac:spMk id="16" creationId="{7101E607-0136-B34E-BD0F-BAE467637BC3}"/>
          </ac:spMkLst>
        </pc:spChg>
        <pc:grpChg chg="del mod">
          <ac:chgData name="Jantine Koppert | Groninger Energie Koepel" userId="c4d63ddd-ad9e-4f76-af5b-35c261138bb0" providerId="ADAL" clId="{24E8EF16-1D01-4AE7-A806-77E9453CB9E8}" dt="2022-03-01T13:49:14.720" v="979" actId="478"/>
          <ac:grpSpMkLst>
            <pc:docMk/>
            <pc:sldMk cId="3880681627" sldId="490"/>
            <ac:grpSpMk id="11" creationId="{A58CE37E-90D6-8B4A-B3A4-44FE2F09656B}"/>
          </ac:grpSpMkLst>
        </pc:grpChg>
      </pc:sldChg>
      <pc:sldChg chg="modSp mod ord modTransition">
        <pc:chgData name="Jantine Koppert | Groninger Energie Koepel" userId="c4d63ddd-ad9e-4f76-af5b-35c261138bb0" providerId="ADAL" clId="{24E8EF16-1D01-4AE7-A806-77E9453CB9E8}" dt="2022-03-02T13:26:48.582" v="8193" actId="20577"/>
        <pc:sldMkLst>
          <pc:docMk/>
          <pc:sldMk cId="2216453490" sldId="491"/>
        </pc:sldMkLst>
        <pc:spChg chg="mod">
          <ac:chgData name="Jantine Koppert | Groninger Energie Koepel" userId="c4d63ddd-ad9e-4f76-af5b-35c261138bb0" providerId="ADAL" clId="{24E8EF16-1D01-4AE7-A806-77E9453CB9E8}" dt="2022-03-02T10:34:43.313" v="6759" actId="1076"/>
          <ac:spMkLst>
            <pc:docMk/>
            <pc:sldMk cId="2216453490" sldId="491"/>
            <ac:spMk id="10" creationId="{3E510987-B469-D646-9947-979F1E8E034D}"/>
          </ac:spMkLst>
        </pc:spChg>
        <pc:spChg chg="mod">
          <ac:chgData name="Jantine Koppert | Groninger Energie Koepel" userId="c4d63ddd-ad9e-4f76-af5b-35c261138bb0" providerId="ADAL" clId="{24E8EF16-1D01-4AE7-A806-77E9453CB9E8}" dt="2022-03-02T13:26:48.582" v="8193" actId="20577"/>
          <ac:spMkLst>
            <pc:docMk/>
            <pc:sldMk cId="2216453490" sldId="491"/>
            <ac:spMk id="17" creationId="{93B6B88A-0EA8-0947-948E-18DA4F42BE71}"/>
          </ac:spMkLst>
        </pc:spChg>
        <pc:spChg chg="mod">
          <ac:chgData name="Jantine Koppert | Groninger Energie Koepel" userId="c4d63ddd-ad9e-4f76-af5b-35c261138bb0" providerId="ADAL" clId="{24E8EF16-1D01-4AE7-A806-77E9453CB9E8}" dt="2022-03-02T10:34:37.199" v="6758" actId="20577"/>
          <ac:spMkLst>
            <pc:docMk/>
            <pc:sldMk cId="2216453490" sldId="491"/>
            <ac:spMk id="18" creationId="{A61EB6BD-672C-5F48-8680-DD6803DAD7B0}"/>
          </ac:spMkLst>
        </pc:spChg>
        <pc:picChg chg="mod">
          <ac:chgData name="Jantine Koppert | Groninger Energie Koepel" userId="c4d63ddd-ad9e-4f76-af5b-35c261138bb0" providerId="ADAL" clId="{24E8EF16-1D01-4AE7-A806-77E9453CB9E8}" dt="2022-03-01T14:39:16.875" v="3394" actId="1036"/>
          <ac:picMkLst>
            <pc:docMk/>
            <pc:sldMk cId="2216453490" sldId="491"/>
            <ac:picMk id="2" creationId="{1CEBC70F-1488-4959-B44C-CA6E9E01C86C}"/>
          </ac:picMkLst>
        </pc:picChg>
      </pc:sldChg>
      <pc:sldChg chg="delSp modSp mod ord modTransition">
        <pc:chgData name="Jantine Koppert | Groninger Energie Koepel" userId="c4d63ddd-ad9e-4f76-af5b-35c261138bb0" providerId="ADAL" clId="{24E8EF16-1D01-4AE7-A806-77E9453CB9E8}" dt="2022-03-02T12:33:18.005" v="7842"/>
        <pc:sldMkLst>
          <pc:docMk/>
          <pc:sldMk cId="2592233504" sldId="492"/>
        </pc:sldMkLst>
        <pc:spChg chg="del mod">
          <ac:chgData name="Jantine Koppert | Groninger Energie Koepel" userId="c4d63ddd-ad9e-4f76-af5b-35c261138bb0" providerId="ADAL" clId="{24E8EF16-1D01-4AE7-A806-77E9453CB9E8}" dt="2022-03-01T15:04:05.668" v="3900" actId="478"/>
          <ac:spMkLst>
            <pc:docMk/>
            <pc:sldMk cId="2592233504" sldId="492"/>
            <ac:spMk id="17" creationId="{93B6B88A-0EA8-0947-948E-18DA4F42BE71}"/>
          </ac:spMkLst>
        </pc:spChg>
        <pc:spChg chg="mod">
          <ac:chgData name="Jantine Koppert | Groninger Energie Koepel" userId="c4d63ddd-ad9e-4f76-af5b-35c261138bb0" providerId="ADAL" clId="{24E8EF16-1D01-4AE7-A806-77E9453CB9E8}" dt="2022-03-01T15:04:00.456" v="3899" actId="20577"/>
          <ac:spMkLst>
            <pc:docMk/>
            <pc:sldMk cId="2592233504" sldId="492"/>
            <ac:spMk id="18" creationId="{A61EB6BD-672C-5F48-8680-DD6803DAD7B0}"/>
          </ac:spMkLst>
        </pc:spChg>
        <pc:picChg chg="mod">
          <ac:chgData name="Jantine Koppert | Groninger Energie Koepel" userId="c4d63ddd-ad9e-4f76-af5b-35c261138bb0" providerId="ADAL" clId="{24E8EF16-1D01-4AE7-A806-77E9453CB9E8}" dt="2022-03-01T15:02:33.050" v="3864" actId="1076"/>
          <ac:picMkLst>
            <pc:docMk/>
            <pc:sldMk cId="2592233504" sldId="492"/>
            <ac:picMk id="5" creationId="{105D1AB3-157B-4E24-94AA-0250FED65272}"/>
          </ac:picMkLst>
        </pc:picChg>
      </pc:sldChg>
      <pc:sldChg chg="delSp modSp add mod modTransition">
        <pc:chgData name="Jantine Koppert | Groninger Energie Koepel" userId="c4d63ddd-ad9e-4f76-af5b-35c261138bb0" providerId="ADAL" clId="{24E8EF16-1D01-4AE7-A806-77E9453CB9E8}" dt="2022-03-02T13:46:38.515" v="8273" actId="20577"/>
        <pc:sldMkLst>
          <pc:docMk/>
          <pc:sldMk cId="954779590" sldId="493"/>
        </pc:sldMkLst>
        <pc:spChg chg="mod">
          <ac:chgData name="Jantine Koppert | Groninger Energie Koepel" userId="c4d63ddd-ad9e-4f76-af5b-35c261138bb0" providerId="ADAL" clId="{24E8EF16-1D01-4AE7-A806-77E9453CB9E8}" dt="2022-03-01T13:28:43.072" v="71" actId="20577"/>
          <ac:spMkLst>
            <pc:docMk/>
            <pc:sldMk cId="954779590" sldId="493"/>
            <ac:spMk id="2" creationId="{DC593F43-EBDE-6D4C-8986-69CE2DB540B4}"/>
          </ac:spMkLst>
        </pc:spChg>
        <pc:spChg chg="mod">
          <ac:chgData name="Jantine Koppert | Groninger Energie Koepel" userId="c4d63ddd-ad9e-4f76-af5b-35c261138bb0" providerId="ADAL" clId="{24E8EF16-1D01-4AE7-A806-77E9453CB9E8}" dt="2022-03-01T13:27:06.159" v="69" actId="20577"/>
          <ac:spMkLst>
            <pc:docMk/>
            <pc:sldMk cId="954779590" sldId="493"/>
            <ac:spMk id="3" creationId="{BC84947E-39BA-7A4D-B4C8-11A04BBD8526}"/>
          </ac:spMkLst>
        </pc:spChg>
        <pc:spChg chg="mod">
          <ac:chgData name="Jantine Koppert | Groninger Energie Koepel" userId="c4d63ddd-ad9e-4f76-af5b-35c261138bb0" providerId="ADAL" clId="{24E8EF16-1D01-4AE7-A806-77E9453CB9E8}" dt="2022-03-02T13:46:38.515" v="8273" actId="20577"/>
          <ac:spMkLst>
            <pc:docMk/>
            <pc:sldMk cId="954779590" sldId="493"/>
            <ac:spMk id="16" creationId="{7101E607-0136-B34E-BD0F-BAE467637BC3}"/>
          </ac:spMkLst>
        </pc:spChg>
        <pc:grpChg chg="del">
          <ac:chgData name="Jantine Koppert | Groninger Energie Koepel" userId="c4d63ddd-ad9e-4f76-af5b-35c261138bb0" providerId="ADAL" clId="{24E8EF16-1D01-4AE7-A806-77E9453CB9E8}" dt="2022-03-01T13:27:11.596" v="70" actId="478"/>
          <ac:grpSpMkLst>
            <pc:docMk/>
            <pc:sldMk cId="954779590" sldId="493"/>
            <ac:grpSpMk id="11" creationId="{A58CE37E-90D6-8B4A-B3A4-44FE2F09656B}"/>
          </ac:grpSpMkLst>
        </pc:grpChg>
      </pc:sldChg>
      <pc:sldChg chg="addSp delSp modSp add mod ord modTransition modAnim">
        <pc:chgData name="Jantine Koppert | Groninger Energie Koepel" userId="c4d63ddd-ad9e-4f76-af5b-35c261138bb0" providerId="ADAL" clId="{24E8EF16-1D01-4AE7-A806-77E9453CB9E8}" dt="2022-03-12T09:14:14.746" v="13642"/>
        <pc:sldMkLst>
          <pc:docMk/>
          <pc:sldMk cId="239245903" sldId="494"/>
        </pc:sldMkLst>
        <pc:spChg chg="add mod">
          <ac:chgData name="Jantine Koppert | Groninger Energie Koepel" userId="c4d63ddd-ad9e-4f76-af5b-35c261138bb0" providerId="ADAL" clId="{24E8EF16-1D01-4AE7-A806-77E9453CB9E8}" dt="2022-03-12T09:13:04.513" v="13634" actId="1076"/>
          <ac:spMkLst>
            <pc:docMk/>
            <pc:sldMk cId="239245903" sldId="494"/>
            <ac:spMk id="2" creationId="{6B54A065-83FC-4954-A444-09184D3FD184}"/>
          </ac:spMkLst>
        </pc:spChg>
        <pc:spChg chg="mod">
          <ac:chgData name="Jantine Koppert | Groninger Energie Koepel" userId="c4d63ddd-ad9e-4f76-af5b-35c261138bb0" providerId="ADAL" clId="{24E8EF16-1D01-4AE7-A806-77E9453CB9E8}" dt="2022-03-01T13:40:40.433" v="801" actId="207"/>
          <ac:spMkLst>
            <pc:docMk/>
            <pc:sldMk cId="239245903" sldId="494"/>
            <ac:spMk id="17" creationId="{93B6B88A-0EA8-0947-948E-18DA4F42BE71}"/>
          </ac:spMkLst>
        </pc:spChg>
        <pc:spChg chg="mod">
          <ac:chgData name="Jantine Koppert | Groninger Energie Koepel" userId="c4d63ddd-ad9e-4f76-af5b-35c261138bb0" providerId="ADAL" clId="{24E8EF16-1D01-4AE7-A806-77E9453CB9E8}" dt="2022-03-01T13:40:46.201" v="802" actId="207"/>
          <ac:spMkLst>
            <pc:docMk/>
            <pc:sldMk cId="239245903" sldId="494"/>
            <ac:spMk id="18" creationId="{A61EB6BD-672C-5F48-8680-DD6803DAD7B0}"/>
          </ac:spMkLst>
        </pc:spChg>
        <pc:picChg chg="add mod modCrop">
          <ac:chgData name="Jantine Koppert | Groninger Energie Koepel" userId="c4d63ddd-ad9e-4f76-af5b-35c261138bb0" providerId="ADAL" clId="{24E8EF16-1D01-4AE7-A806-77E9453CB9E8}" dt="2022-03-12T09:12:55.138" v="13632" actId="1076"/>
          <ac:picMkLst>
            <pc:docMk/>
            <pc:sldMk cId="239245903" sldId="494"/>
            <ac:picMk id="4" creationId="{0BECE17C-F1CD-45D8-BAAD-7F41DDE3DFDA}"/>
          </ac:picMkLst>
        </pc:picChg>
        <pc:picChg chg="del">
          <ac:chgData name="Jantine Koppert | Groninger Energie Koepel" userId="c4d63ddd-ad9e-4f76-af5b-35c261138bb0" providerId="ADAL" clId="{24E8EF16-1D01-4AE7-A806-77E9453CB9E8}" dt="2022-03-01T13:21:05.928" v="27" actId="478"/>
          <ac:picMkLst>
            <pc:docMk/>
            <pc:sldMk cId="239245903" sldId="494"/>
            <ac:picMk id="5" creationId="{105D1AB3-157B-4E24-94AA-0250FED65272}"/>
          </ac:picMkLst>
        </pc:picChg>
        <pc:picChg chg="add del mod">
          <ac:chgData name="Jantine Koppert | Groninger Energie Koepel" userId="c4d63ddd-ad9e-4f76-af5b-35c261138bb0" providerId="ADAL" clId="{24E8EF16-1D01-4AE7-A806-77E9453CB9E8}" dt="2022-03-01T13:36:51.313" v="643" actId="478"/>
          <ac:picMkLst>
            <pc:docMk/>
            <pc:sldMk cId="239245903" sldId="494"/>
            <ac:picMk id="6" creationId="{41E84EC1-726A-4429-8D80-9F43B8180625}"/>
          </ac:picMkLst>
        </pc:picChg>
      </pc:sldChg>
      <pc:sldChg chg="modSp add mod modTransition">
        <pc:chgData name="Jantine Koppert | Groninger Energie Koepel" userId="c4d63ddd-ad9e-4f76-af5b-35c261138bb0" providerId="ADAL" clId="{24E8EF16-1D01-4AE7-A806-77E9453CB9E8}" dt="2022-03-02T13:31:21.267" v="8232" actId="20577"/>
        <pc:sldMkLst>
          <pc:docMk/>
          <pc:sldMk cId="70905233" sldId="495"/>
        </pc:sldMkLst>
        <pc:spChg chg="mod">
          <ac:chgData name="Jantine Koppert | Groninger Energie Koepel" userId="c4d63ddd-ad9e-4f76-af5b-35c261138bb0" providerId="ADAL" clId="{24E8EF16-1D01-4AE7-A806-77E9453CB9E8}" dt="2022-03-01T19:36:22.069" v="6720" actId="20577"/>
          <ac:spMkLst>
            <pc:docMk/>
            <pc:sldMk cId="70905233" sldId="495"/>
            <ac:spMk id="2" creationId="{DC593F43-EBDE-6D4C-8986-69CE2DB540B4}"/>
          </ac:spMkLst>
        </pc:spChg>
        <pc:spChg chg="mod">
          <ac:chgData name="Jantine Koppert | Groninger Energie Koepel" userId="c4d63ddd-ad9e-4f76-af5b-35c261138bb0" providerId="ADAL" clId="{24E8EF16-1D01-4AE7-A806-77E9453CB9E8}" dt="2022-03-02T13:31:21.267" v="8232" actId="20577"/>
          <ac:spMkLst>
            <pc:docMk/>
            <pc:sldMk cId="70905233" sldId="495"/>
            <ac:spMk id="16" creationId="{7101E607-0136-B34E-BD0F-BAE467637BC3}"/>
          </ac:spMkLst>
        </pc:spChg>
      </pc:sldChg>
      <pc:sldChg chg="modSp add mod ord modTransition">
        <pc:chgData name="Jantine Koppert | Groninger Energie Koepel" userId="c4d63ddd-ad9e-4f76-af5b-35c261138bb0" providerId="ADAL" clId="{24E8EF16-1D01-4AE7-A806-77E9453CB9E8}" dt="2022-03-02T13:31:11.713" v="8225" actId="20577"/>
        <pc:sldMkLst>
          <pc:docMk/>
          <pc:sldMk cId="446297118" sldId="496"/>
        </pc:sldMkLst>
        <pc:spChg chg="mod">
          <ac:chgData name="Jantine Koppert | Groninger Energie Koepel" userId="c4d63ddd-ad9e-4f76-af5b-35c261138bb0" providerId="ADAL" clId="{24E8EF16-1D01-4AE7-A806-77E9453CB9E8}" dt="2022-03-01T13:36:02.510" v="588" actId="5793"/>
          <ac:spMkLst>
            <pc:docMk/>
            <pc:sldMk cId="446297118" sldId="496"/>
            <ac:spMk id="2" creationId="{DC593F43-EBDE-6D4C-8986-69CE2DB540B4}"/>
          </ac:spMkLst>
        </pc:spChg>
        <pc:spChg chg="mod">
          <ac:chgData name="Jantine Koppert | Groninger Energie Koepel" userId="c4d63ddd-ad9e-4f76-af5b-35c261138bb0" providerId="ADAL" clId="{24E8EF16-1D01-4AE7-A806-77E9453CB9E8}" dt="2022-03-02T13:31:11.713" v="8225" actId="20577"/>
          <ac:spMkLst>
            <pc:docMk/>
            <pc:sldMk cId="446297118" sldId="496"/>
            <ac:spMk id="16" creationId="{7101E607-0136-B34E-BD0F-BAE467637BC3}"/>
          </ac:spMkLst>
        </pc:spChg>
      </pc:sldChg>
      <pc:sldChg chg="modSp add mod ord modTransition">
        <pc:chgData name="Jantine Koppert | Groninger Energie Koepel" userId="c4d63ddd-ad9e-4f76-af5b-35c261138bb0" providerId="ADAL" clId="{24E8EF16-1D01-4AE7-A806-77E9453CB9E8}" dt="2022-03-02T13:31:03.136" v="8218" actId="20577"/>
        <pc:sldMkLst>
          <pc:docMk/>
          <pc:sldMk cId="1745117021" sldId="497"/>
        </pc:sldMkLst>
        <pc:spChg chg="mod">
          <ac:chgData name="Jantine Koppert | Groninger Energie Koepel" userId="c4d63ddd-ad9e-4f76-af5b-35c261138bb0" providerId="ADAL" clId="{24E8EF16-1D01-4AE7-A806-77E9453CB9E8}" dt="2022-03-01T13:35:55.378" v="582" actId="5793"/>
          <ac:spMkLst>
            <pc:docMk/>
            <pc:sldMk cId="1745117021" sldId="497"/>
            <ac:spMk id="2" creationId="{DC593F43-EBDE-6D4C-8986-69CE2DB540B4}"/>
          </ac:spMkLst>
        </pc:spChg>
        <pc:spChg chg="mod">
          <ac:chgData name="Jantine Koppert | Groninger Energie Koepel" userId="c4d63ddd-ad9e-4f76-af5b-35c261138bb0" providerId="ADAL" clId="{24E8EF16-1D01-4AE7-A806-77E9453CB9E8}" dt="2022-03-02T13:31:03.136" v="8218" actId="20577"/>
          <ac:spMkLst>
            <pc:docMk/>
            <pc:sldMk cId="1745117021" sldId="497"/>
            <ac:spMk id="16" creationId="{7101E607-0136-B34E-BD0F-BAE467637BC3}"/>
          </ac:spMkLst>
        </pc:spChg>
      </pc:sldChg>
      <pc:sldChg chg="modSp add mod ord modTransition">
        <pc:chgData name="Jantine Koppert | Groninger Energie Koepel" userId="c4d63ddd-ad9e-4f76-af5b-35c261138bb0" providerId="ADAL" clId="{24E8EF16-1D01-4AE7-A806-77E9453CB9E8}" dt="2022-03-02T13:30:54.015" v="8211" actId="20577"/>
        <pc:sldMkLst>
          <pc:docMk/>
          <pc:sldMk cId="2436544202" sldId="498"/>
        </pc:sldMkLst>
        <pc:spChg chg="mod">
          <ac:chgData name="Jantine Koppert | Groninger Energie Koepel" userId="c4d63ddd-ad9e-4f76-af5b-35c261138bb0" providerId="ADAL" clId="{24E8EF16-1D01-4AE7-A806-77E9453CB9E8}" dt="2022-03-01T13:34:14.780" v="568" actId="6549"/>
          <ac:spMkLst>
            <pc:docMk/>
            <pc:sldMk cId="2436544202" sldId="498"/>
            <ac:spMk id="2" creationId="{DC593F43-EBDE-6D4C-8986-69CE2DB540B4}"/>
          </ac:spMkLst>
        </pc:spChg>
        <pc:spChg chg="mod">
          <ac:chgData name="Jantine Koppert | Groninger Energie Koepel" userId="c4d63ddd-ad9e-4f76-af5b-35c261138bb0" providerId="ADAL" clId="{24E8EF16-1D01-4AE7-A806-77E9453CB9E8}" dt="2022-03-02T13:30:54.015" v="8211" actId="20577"/>
          <ac:spMkLst>
            <pc:docMk/>
            <pc:sldMk cId="2436544202" sldId="498"/>
            <ac:spMk id="16" creationId="{7101E607-0136-B34E-BD0F-BAE467637BC3}"/>
          </ac:spMkLst>
        </pc:spChg>
      </pc:sldChg>
      <pc:sldChg chg="add del">
        <pc:chgData name="Jantine Koppert | Groninger Energie Koepel" userId="c4d63ddd-ad9e-4f76-af5b-35c261138bb0" providerId="ADAL" clId="{24E8EF16-1D01-4AE7-A806-77E9453CB9E8}" dt="2022-03-01T13:50:00.986" v="997" actId="47"/>
        <pc:sldMkLst>
          <pc:docMk/>
          <pc:sldMk cId="4251734207" sldId="499"/>
        </pc:sldMkLst>
      </pc:sldChg>
      <pc:sldChg chg="addSp delSp modSp add mod ord modTransition">
        <pc:chgData name="Jantine Koppert | Groninger Energie Koepel" userId="c4d63ddd-ad9e-4f76-af5b-35c261138bb0" providerId="ADAL" clId="{24E8EF16-1D01-4AE7-A806-77E9453CB9E8}" dt="2022-03-02T12:33:18.005" v="7842"/>
        <pc:sldMkLst>
          <pc:docMk/>
          <pc:sldMk cId="2245556455" sldId="500"/>
        </pc:sldMkLst>
        <pc:spChg chg="add mod">
          <ac:chgData name="Jantine Koppert | Groninger Energie Koepel" userId="c4d63ddd-ad9e-4f76-af5b-35c261138bb0" providerId="ADAL" clId="{24E8EF16-1D01-4AE7-A806-77E9453CB9E8}" dt="2022-03-01T13:43:59.035" v="860" actId="478"/>
          <ac:spMkLst>
            <pc:docMk/>
            <pc:sldMk cId="2245556455" sldId="500"/>
            <ac:spMk id="4" creationId="{26F9F5AD-5E12-4AEA-B27B-0699889FC15A}"/>
          </ac:spMkLst>
        </pc:spChg>
        <pc:spChg chg="mod">
          <ac:chgData name="Jantine Koppert | Groninger Energie Koepel" userId="c4d63ddd-ad9e-4f76-af5b-35c261138bb0" providerId="ADAL" clId="{24E8EF16-1D01-4AE7-A806-77E9453CB9E8}" dt="2022-03-01T13:44:05.319" v="861" actId="6549"/>
          <ac:spMkLst>
            <pc:docMk/>
            <pc:sldMk cId="2245556455" sldId="500"/>
            <ac:spMk id="16" creationId="{7101E607-0136-B34E-BD0F-BAE467637BC3}"/>
          </ac:spMkLst>
        </pc:spChg>
        <pc:picChg chg="del">
          <ac:chgData name="Jantine Koppert | Groninger Energie Koepel" userId="c4d63ddd-ad9e-4f76-af5b-35c261138bb0" providerId="ADAL" clId="{24E8EF16-1D01-4AE7-A806-77E9453CB9E8}" dt="2022-03-01T13:43:59.035" v="860" actId="478"/>
          <ac:picMkLst>
            <pc:docMk/>
            <pc:sldMk cId="2245556455" sldId="500"/>
            <ac:picMk id="5" creationId="{E418F443-82D2-47CC-923A-21CD5E269E7B}"/>
          </ac:picMkLst>
        </pc:picChg>
      </pc:sldChg>
      <pc:sldChg chg="modSp add mod modTransition">
        <pc:chgData name="Jantine Koppert | Groninger Energie Koepel" userId="c4d63ddd-ad9e-4f76-af5b-35c261138bb0" providerId="ADAL" clId="{24E8EF16-1D01-4AE7-A806-77E9453CB9E8}" dt="2022-03-02T12:45:41.321" v="8043" actId="20577"/>
        <pc:sldMkLst>
          <pc:docMk/>
          <pc:sldMk cId="3488572539" sldId="501"/>
        </pc:sldMkLst>
        <pc:spChg chg="mod">
          <ac:chgData name="Jantine Koppert | Groninger Energie Koepel" userId="c4d63ddd-ad9e-4f76-af5b-35c261138bb0" providerId="ADAL" clId="{24E8EF16-1D01-4AE7-A806-77E9453CB9E8}" dt="2022-03-02T12:45:41.321" v="8043" actId="20577"/>
          <ac:spMkLst>
            <pc:docMk/>
            <pc:sldMk cId="3488572539" sldId="501"/>
            <ac:spMk id="2" creationId="{DC593F43-EBDE-6D4C-8986-69CE2DB540B4}"/>
          </ac:spMkLst>
        </pc:spChg>
      </pc:sldChg>
      <pc:sldChg chg="modSp add mod ord modTransition">
        <pc:chgData name="Jantine Koppert | Groninger Energie Koepel" userId="c4d63ddd-ad9e-4f76-af5b-35c261138bb0" providerId="ADAL" clId="{24E8EF16-1D01-4AE7-A806-77E9453CB9E8}" dt="2022-03-02T12:33:18.005" v="7842"/>
        <pc:sldMkLst>
          <pc:docMk/>
          <pc:sldMk cId="718798428" sldId="502"/>
        </pc:sldMkLst>
        <pc:spChg chg="mod">
          <ac:chgData name="Jantine Koppert | Groninger Energie Koepel" userId="c4d63ddd-ad9e-4f76-af5b-35c261138bb0" providerId="ADAL" clId="{24E8EF16-1D01-4AE7-A806-77E9453CB9E8}" dt="2022-03-02T10:37:15.970" v="6816" actId="27636"/>
          <ac:spMkLst>
            <pc:docMk/>
            <pc:sldMk cId="718798428" sldId="502"/>
            <ac:spMk id="2" creationId="{DC593F43-EBDE-6D4C-8986-69CE2DB540B4}"/>
          </ac:spMkLst>
        </pc:spChg>
        <pc:spChg chg="mod">
          <ac:chgData name="Jantine Koppert | Groninger Energie Koepel" userId="c4d63ddd-ad9e-4f76-af5b-35c261138bb0" providerId="ADAL" clId="{24E8EF16-1D01-4AE7-A806-77E9453CB9E8}" dt="2022-03-01T15:34:49.133" v="5129" actId="20577"/>
          <ac:spMkLst>
            <pc:docMk/>
            <pc:sldMk cId="718798428" sldId="502"/>
            <ac:spMk id="3" creationId="{BC84947E-39BA-7A4D-B4C8-11A04BBD8526}"/>
          </ac:spMkLst>
        </pc:spChg>
        <pc:spChg chg="mod">
          <ac:chgData name="Jantine Koppert | Groninger Energie Koepel" userId="c4d63ddd-ad9e-4f76-af5b-35c261138bb0" providerId="ADAL" clId="{24E8EF16-1D01-4AE7-A806-77E9453CB9E8}" dt="2022-03-01T15:22:23.229" v="4184" actId="20577"/>
          <ac:spMkLst>
            <pc:docMk/>
            <pc:sldMk cId="718798428" sldId="502"/>
            <ac:spMk id="13" creationId="{4011245A-5DA1-594F-A3B7-2972D9A7C50F}"/>
          </ac:spMkLst>
        </pc:spChg>
        <pc:spChg chg="mod">
          <ac:chgData name="Jantine Koppert | Groninger Energie Koepel" userId="c4d63ddd-ad9e-4f76-af5b-35c261138bb0" providerId="ADAL" clId="{24E8EF16-1D01-4AE7-A806-77E9453CB9E8}" dt="2022-03-01T15:28:59.022" v="4312" actId="20577"/>
          <ac:spMkLst>
            <pc:docMk/>
            <pc:sldMk cId="718798428" sldId="502"/>
            <ac:spMk id="16" creationId="{7101E607-0136-B34E-BD0F-BAE467637BC3}"/>
          </ac:spMkLst>
        </pc:spChg>
        <pc:grpChg chg="mod">
          <ac:chgData name="Jantine Koppert | Groninger Energie Koepel" userId="c4d63ddd-ad9e-4f76-af5b-35c261138bb0" providerId="ADAL" clId="{24E8EF16-1D01-4AE7-A806-77E9453CB9E8}" dt="2022-03-01T15:28:48.362" v="4295" actId="1076"/>
          <ac:grpSpMkLst>
            <pc:docMk/>
            <pc:sldMk cId="718798428" sldId="502"/>
            <ac:grpSpMk id="11" creationId="{A58CE37E-90D6-8B4A-B3A4-44FE2F09656B}"/>
          </ac:grpSpMkLst>
        </pc:grpChg>
      </pc:sldChg>
      <pc:sldChg chg="addSp delSp modSp add mod ord modTransition">
        <pc:chgData name="Jantine Koppert | Groninger Energie Koepel" userId="c4d63ddd-ad9e-4f76-af5b-35c261138bb0" providerId="ADAL" clId="{24E8EF16-1D01-4AE7-A806-77E9453CB9E8}" dt="2022-03-02T13:23:34.650" v="8182"/>
        <pc:sldMkLst>
          <pc:docMk/>
          <pc:sldMk cId="3666923819" sldId="503"/>
        </pc:sldMkLst>
        <pc:spChg chg="del">
          <ac:chgData name="Jantine Koppert | Groninger Energie Koepel" userId="c4d63ddd-ad9e-4f76-af5b-35c261138bb0" providerId="ADAL" clId="{24E8EF16-1D01-4AE7-A806-77E9453CB9E8}" dt="2022-03-01T15:59:14.242" v="5831"/>
          <ac:spMkLst>
            <pc:docMk/>
            <pc:sldMk cId="3666923819" sldId="503"/>
            <ac:spMk id="2" creationId="{DC593F43-EBDE-6D4C-8986-69CE2DB540B4}"/>
          </ac:spMkLst>
        </pc:spChg>
        <pc:spChg chg="mod">
          <ac:chgData name="Jantine Koppert | Groninger Energie Koepel" userId="c4d63ddd-ad9e-4f76-af5b-35c261138bb0" providerId="ADAL" clId="{24E8EF16-1D01-4AE7-A806-77E9453CB9E8}" dt="2022-03-01T15:59:29.872" v="5834"/>
          <ac:spMkLst>
            <pc:docMk/>
            <pc:sldMk cId="3666923819" sldId="503"/>
            <ac:spMk id="3" creationId="{BC84947E-39BA-7A4D-B4C8-11A04BBD8526}"/>
          </ac:spMkLst>
        </pc:spChg>
        <pc:spChg chg="add mod">
          <ac:chgData name="Jantine Koppert | Groninger Energie Koepel" userId="c4d63ddd-ad9e-4f76-af5b-35c261138bb0" providerId="ADAL" clId="{24E8EF16-1D01-4AE7-A806-77E9453CB9E8}" dt="2022-03-01T17:26:17.831" v="6372" actId="20577"/>
          <ac:spMkLst>
            <pc:docMk/>
            <pc:sldMk cId="3666923819" sldId="503"/>
            <ac:spMk id="4" creationId="{8DC8521D-41BE-43B6-A11B-892B144373CD}"/>
          </ac:spMkLst>
        </pc:spChg>
        <pc:spChg chg="mod">
          <ac:chgData name="Jantine Koppert | Groninger Energie Koepel" userId="c4d63ddd-ad9e-4f76-af5b-35c261138bb0" providerId="ADAL" clId="{24E8EF16-1D01-4AE7-A806-77E9453CB9E8}" dt="2022-03-01T17:25:54.909" v="6356" actId="122"/>
          <ac:spMkLst>
            <pc:docMk/>
            <pc:sldMk cId="3666923819" sldId="503"/>
            <ac:spMk id="16" creationId="{7101E607-0136-B34E-BD0F-BAE467637BC3}"/>
          </ac:spMkLst>
        </pc:spChg>
        <pc:grpChg chg="del mod">
          <ac:chgData name="Jantine Koppert | Groninger Energie Koepel" userId="c4d63ddd-ad9e-4f76-af5b-35c261138bb0" providerId="ADAL" clId="{24E8EF16-1D01-4AE7-A806-77E9453CB9E8}" dt="2022-03-01T15:59:34.652" v="5836" actId="478"/>
          <ac:grpSpMkLst>
            <pc:docMk/>
            <pc:sldMk cId="3666923819" sldId="503"/>
            <ac:grpSpMk id="11" creationId="{A58CE37E-90D6-8B4A-B3A4-44FE2F09656B}"/>
          </ac:grpSpMkLst>
        </pc:grpChg>
        <pc:picChg chg="add mod">
          <ac:chgData name="Jantine Koppert | Groninger Energie Koepel" userId="c4d63ddd-ad9e-4f76-af5b-35c261138bb0" providerId="ADAL" clId="{24E8EF16-1D01-4AE7-A806-77E9453CB9E8}" dt="2022-03-01T16:00:26.435" v="5842" actId="1076"/>
          <ac:picMkLst>
            <pc:docMk/>
            <pc:sldMk cId="3666923819" sldId="503"/>
            <ac:picMk id="10" creationId="{8E6F3343-7EAB-4E8F-8400-609376E47886}"/>
          </ac:picMkLst>
        </pc:picChg>
        <pc:picChg chg="add mod modCrop">
          <ac:chgData name="Jantine Koppert | Groninger Energie Koepel" userId="c4d63ddd-ad9e-4f76-af5b-35c261138bb0" providerId="ADAL" clId="{24E8EF16-1D01-4AE7-A806-77E9453CB9E8}" dt="2022-03-01T16:00:19.064" v="5841" actId="1076"/>
          <ac:picMkLst>
            <pc:docMk/>
            <pc:sldMk cId="3666923819" sldId="503"/>
            <ac:picMk id="17" creationId="{C4FB7346-FF2B-4D4A-9547-195C97AA10EB}"/>
          </ac:picMkLst>
        </pc:picChg>
      </pc:sldChg>
      <pc:sldChg chg="addSp delSp modSp add del mod ord">
        <pc:chgData name="Jantine Koppert | Groninger Energie Koepel" userId="c4d63ddd-ad9e-4f76-af5b-35c261138bb0" providerId="ADAL" clId="{24E8EF16-1D01-4AE7-A806-77E9453CB9E8}" dt="2022-03-01T13:56:00.607" v="1106" actId="47"/>
        <pc:sldMkLst>
          <pc:docMk/>
          <pc:sldMk cId="113888745" sldId="504"/>
        </pc:sldMkLst>
        <pc:spChg chg="mod">
          <ac:chgData name="Jantine Koppert | Groninger Energie Koepel" userId="c4d63ddd-ad9e-4f76-af5b-35c261138bb0" providerId="ADAL" clId="{24E8EF16-1D01-4AE7-A806-77E9453CB9E8}" dt="2022-03-01T13:52:19.814" v="1048" actId="6549"/>
          <ac:spMkLst>
            <pc:docMk/>
            <pc:sldMk cId="113888745" sldId="504"/>
            <ac:spMk id="17" creationId="{93B6B88A-0EA8-0947-948E-18DA4F42BE71}"/>
          </ac:spMkLst>
        </pc:spChg>
        <pc:picChg chg="add mod ord">
          <ac:chgData name="Jantine Koppert | Groninger Energie Koepel" userId="c4d63ddd-ad9e-4f76-af5b-35c261138bb0" providerId="ADAL" clId="{24E8EF16-1D01-4AE7-A806-77E9453CB9E8}" dt="2022-03-01T13:53:55.564" v="1055" actId="14100"/>
          <ac:picMkLst>
            <pc:docMk/>
            <pc:sldMk cId="113888745" sldId="504"/>
            <ac:picMk id="3" creationId="{7DF96CAF-930A-4D4E-8E93-898D398EADB9}"/>
          </ac:picMkLst>
        </pc:picChg>
        <pc:picChg chg="del">
          <ac:chgData name="Jantine Koppert | Groninger Energie Koepel" userId="c4d63ddd-ad9e-4f76-af5b-35c261138bb0" providerId="ADAL" clId="{24E8EF16-1D01-4AE7-A806-77E9453CB9E8}" dt="2022-03-01T13:52:26.715" v="1049" actId="478"/>
          <ac:picMkLst>
            <pc:docMk/>
            <pc:sldMk cId="113888745" sldId="504"/>
            <ac:picMk id="5" creationId="{0EC2D29D-D331-466F-8DF7-F68B617173A9}"/>
          </ac:picMkLst>
        </pc:picChg>
      </pc:sldChg>
      <pc:sldChg chg="modSp add mod modTransition">
        <pc:chgData name="Jantine Koppert | Groninger Energie Koepel" userId="c4d63ddd-ad9e-4f76-af5b-35c261138bb0" providerId="ADAL" clId="{24E8EF16-1D01-4AE7-A806-77E9453CB9E8}" dt="2022-03-02T12:33:18.005" v="7842"/>
        <pc:sldMkLst>
          <pc:docMk/>
          <pc:sldMk cId="3406948260" sldId="505"/>
        </pc:sldMkLst>
        <pc:spChg chg="mod">
          <ac:chgData name="Jantine Koppert | Groninger Energie Koepel" userId="c4d63ddd-ad9e-4f76-af5b-35c261138bb0" providerId="ADAL" clId="{24E8EF16-1D01-4AE7-A806-77E9453CB9E8}" dt="2022-03-02T12:09:42.668" v="7635" actId="20577"/>
          <ac:spMkLst>
            <pc:docMk/>
            <pc:sldMk cId="3406948260" sldId="505"/>
            <ac:spMk id="17" creationId="{93B6B88A-0EA8-0947-948E-18DA4F42BE71}"/>
          </ac:spMkLst>
        </pc:spChg>
      </pc:sldChg>
      <pc:sldChg chg="modSp add mod modTransition">
        <pc:chgData name="Jantine Koppert | Groninger Energie Koepel" userId="c4d63ddd-ad9e-4f76-af5b-35c261138bb0" providerId="ADAL" clId="{24E8EF16-1D01-4AE7-A806-77E9453CB9E8}" dt="2022-03-02T13:26:12.994" v="8192" actId="6549"/>
        <pc:sldMkLst>
          <pc:docMk/>
          <pc:sldMk cId="2398734302" sldId="506"/>
        </pc:sldMkLst>
        <pc:spChg chg="mod">
          <ac:chgData name="Jantine Koppert | Groninger Energie Koepel" userId="c4d63ddd-ad9e-4f76-af5b-35c261138bb0" providerId="ADAL" clId="{24E8EF16-1D01-4AE7-A806-77E9453CB9E8}" dt="2022-03-02T13:26:12.994" v="8192" actId="6549"/>
          <ac:spMkLst>
            <pc:docMk/>
            <pc:sldMk cId="2398734302" sldId="506"/>
            <ac:spMk id="17" creationId="{93B6B88A-0EA8-0947-948E-18DA4F42BE71}"/>
          </ac:spMkLst>
        </pc:spChg>
      </pc:sldChg>
      <pc:sldChg chg="add del">
        <pc:chgData name="Jantine Koppert | Groninger Energie Koepel" userId="c4d63ddd-ad9e-4f76-af5b-35c261138bb0" providerId="ADAL" clId="{24E8EF16-1D01-4AE7-A806-77E9453CB9E8}" dt="2022-03-01T14:00:23.335" v="1295" actId="2696"/>
        <pc:sldMkLst>
          <pc:docMk/>
          <pc:sldMk cId="3377118697" sldId="507"/>
        </pc:sldMkLst>
      </pc:sldChg>
      <pc:sldChg chg="add modTransition">
        <pc:chgData name="Jantine Koppert | Groninger Energie Koepel" userId="c4d63ddd-ad9e-4f76-af5b-35c261138bb0" providerId="ADAL" clId="{24E8EF16-1D01-4AE7-A806-77E9453CB9E8}" dt="2022-03-02T12:33:18.005" v="7842"/>
        <pc:sldMkLst>
          <pc:docMk/>
          <pc:sldMk cId="139903819" sldId="508"/>
        </pc:sldMkLst>
      </pc:sldChg>
      <pc:sldChg chg="addSp modSp add mod ord modTransition">
        <pc:chgData name="Jantine Koppert | Groninger Energie Koepel" userId="c4d63ddd-ad9e-4f76-af5b-35c261138bb0" providerId="ADAL" clId="{24E8EF16-1D01-4AE7-A806-77E9453CB9E8}" dt="2022-03-02T13:20:04.575" v="8163"/>
        <pc:sldMkLst>
          <pc:docMk/>
          <pc:sldMk cId="1072547229" sldId="509"/>
        </pc:sldMkLst>
        <pc:spChg chg="mod">
          <ac:chgData name="Jantine Koppert | Groninger Energie Koepel" userId="c4d63ddd-ad9e-4f76-af5b-35c261138bb0" providerId="ADAL" clId="{24E8EF16-1D01-4AE7-A806-77E9453CB9E8}" dt="2022-03-01T14:06:24.066" v="1758" actId="6549"/>
          <ac:spMkLst>
            <pc:docMk/>
            <pc:sldMk cId="1072547229" sldId="509"/>
            <ac:spMk id="2" creationId="{48DCD4EB-D192-4792-A7AE-D2D662483691}"/>
          </ac:spMkLst>
        </pc:spChg>
        <pc:spChg chg="add mod">
          <ac:chgData name="Jantine Koppert | Groninger Energie Koepel" userId="c4d63ddd-ad9e-4f76-af5b-35c261138bb0" providerId="ADAL" clId="{24E8EF16-1D01-4AE7-A806-77E9453CB9E8}" dt="2022-03-02T13:20:04.575" v="8163"/>
          <ac:spMkLst>
            <pc:docMk/>
            <pc:sldMk cId="1072547229" sldId="509"/>
            <ac:spMk id="7" creationId="{20AB1756-6622-46B1-A3F6-C9A73FF84A79}"/>
          </ac:spMkLst>
        </pc:spChg>
        <pc:spChg chg="mod">
          <ac:chgData name="Jantine Koppert | Groninger Energie Koepel" userId="c4d63ddd-ad9e-4f76-af5b-35c261138bb0" providerId="ADAL" clId="{24E8EF16-1D01-4AE7-A806-77E9453CB9E8}" dt="2022-03-02T13:09:52.559" v="8117" actId="20577"/>
          <ac:spMkLst>
            <pc:docMk/>
            <pc:sldMk cId="1072547229" sldId="509"/>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19:59.047" v="8162"/>
        <pc:sldMkLst>
          <pc:docMk/>
          <pc:sldMk cId="16063931" sldId="510"/>
        </pc:sldMkLst>
        <pc:spChg chg="mod">
          <ac:chgData name="Jantine Koppert | Groninger Energie Koepel" userId="c4d63ddd-ad9e-4f76-af5b-35c261138bb0" providerId="ADAL" clId="{24E8EF16-1D01-4AE7-A806-77E9453CB9E8}" dt="2022-03-01T14:06:39.823" v="1760" actId="6549"/>
          <ac:spMkLst>
            <pc:docMk/>
            <pc:sldMk cId="16063931" sldId="510"/>
            <ac:spMk id="2" creationId="{48DCD4EB-D192-4792-A7AE-D2D662483691}"/>
          </ac:spMkLst>
        </pc:spChg>
        <pc:spChg chg="add mod">
          <ac:chgData name="Jantine Koppert | Groninger Energie Koepel" userId="c4d63ddd-ad9e-4f76-af5b-35c261138bb0" providerId="ADAL" clId="{24E8EF16-1D01-4AE7-A806-77E9453CB9E8}" dt="2022-03-02T13:19:59.047" v="8162"/>
          <ac:spMkLst>
            <pc:docMk/>
            <pc:sldMk cId="16063931" sldId="510"/>
            <ac:spMk id="7" creationId="{B434160F-E574-4A4A-90A4-5B28A5549214}"/>
          </ac:spMkLst>
        </pc:spChg>
        <pc:spChg chg="mod">
          <ac:chgData name="Jantine Koppert | Groninger Energie Koepel" userId="c4d63ddd-ad9e-4f76-af5b-35c261138bb0" providerId="ADAL" clId="{24E8EF16-1D01-4AE7-A806-77E9453CB9E8}" dt="2022-03-02T13:09:45.880" v="8115" actId="20577"/>
          <ac:spMkLst>
            <pc:docMk/>
            <pc:sldMk cId="16063931" sldId="510"/>
            <ac:spMk id="16" creationId="{7101E607-0136-B34E-BD0F-BAE467637BC3}"/>
          </ac:spMkLst>
        </pc:spChg>
      </pc:sldChg>
      <pc:sldChg chg="addSp delSp modSp add mod ord modTransition">
        <pc:chgData name="Jantine Koppert | Groninger Energie Koepel" userId="c4d63ddd-ad9e-4f76-af5b-35c261138bb0" providerId="ADAL" clId="{24E8EF16-1D01-4AE7-A806-77E9453CB9E8}" dt="2022-03-02T13:24:32.017" v="8184"/>
        <pc:sldMkLst>
          <pc:docMk/>
          <pc:sldMk cId="987097947" sldId="511"/>
        </pc:sldMkLst>
        <pc:spChg chg="mod">
          <ac:chgData name="Jantine Koppert | Groninger Energie Koepel" userId="c4d63ddd-ad9e-4f76-af5b-35c261138bb0" providerId="ADAL" clId="{24E8EF16-1D01-4AE7-A806-77E9453CB9E8}" dt="2022-03-01T14:07:03.506" v="1762" actId="6549"/>
          <ac:spMkLst>
            <pc:docMk/>
            <pc:sldMk cId="987097947" sldId="511"/>
            <ac:spMk id="2" creationId="{48DCD4EB-D192-4792-A7AE-D2D662483691}"/>
          </ac:spMkLst>
        </pc:spChg>
        <pc:spChg chg="add del mod">
          <ac:chgData name="Jantine Koppert | Groninger Energie Koepel" userId="c4d63ddd-ad9e-4f76-af5b-35c261138bb0" providerId="ADAL" clId="{24E8EF16-1D01-4AE7-A806-77E9453CB9E8}" dt="2022-03-02T13:09:41.944" v="8113"/>
          <ac:spMkLst>
            <pc:docMk/>
            <pc:sldMk cId="987097947" sldId="511"/>
            <ac:spMk id="3" creationId="{4DB4F206-FDA8-4916-AD33-377F2CB0FC2A}"/>
          </ac:spMkLst>
        </pc:spChg>
        <pc:spChg chg="add mod">
          <ac:chgData name="Jantine Koppert | Groninger Energie Koepel" userId="c4d63ddd-ad9e-4f76-af5b-35c261138bb0" providerId="ADAL" clId="{24E8EF16-1D01-4AE7-A806-77E9453CB9E8}" dt="2022-03-02T13:19:39.455" v="8161" actId="1076"/>
          <ac:spMkLst>
            <pc:docMk/>
            <pc:sldMk cId="987097947" sldId="511"/>
            <ac:spMk id="8" creationId="{E335D703-6B60-40CA-A77B-BF21EB1F40BB}"/>
          </ac:spMkLst>
        </pc:spChg>
        <pc:spChg chg="mod">
          <ac:chgData name="Jantine Koppert | Groninger Energie Koepel" userId="c4d63ddd-ad9e-4f76-af5b-35c261138bb0" providerId="ADAL" clId="{24E8EF16-1D01-4AE7-A806-77E9453CB9E8}" dt="2022-03-02T12:59:15.419" v="8106" actId="20577"/>
          <ac:spMkLst>
            <pc:docMk/>
            <pc:sldMk cId="987097947" sldId="511"/>
            <ac:spMk id="16" creationId="{7101E607-0136-B34E-BD0F-BAE467637BC3}"/>
          </ac:spMkLst>
        </pc:spChg>
      </pc:sldChg>
      <pc:sldChg chg="add del">
        <pc:chgData name="Jantine Koppert | Groninger Energie Koepel" userId="c4d63ddd-ad9e-4f76-af5b-35c261138bb0" providerId="ADAL" clId="{24E8EF16-1D01-4AE7-A806-77E9453CB9E8}" dt="2022-03-01T14:18:55.558" v="2448" actId="47"/>
        <pc:sldMkLst>
          <pc:docMk/>
          <pc:sldMk cId="2033676924" sldId="512"/>
        </pc:sldMkLst>
      </pc:sldChg>
      <pc:sldChg chg="addSp delSp modSp add mod modTransition">
        <pc:chgData name="Jantine Koppert | Groninger Energie Koepel" userId="c4d63ddd-ad9e-4f76-af5b-35c261138bb0" providerId="ADAL" clId="{24E8EF16-1D01-4AE7-A806-77E9453CB9E8}" dt="2022-03-02T13:25:21.747" v="8188"/>
        <pc:sldMkLst>
          <pc:docMk/>
          <pc:sldMk cId="117479356" sldId="513"/>
        </pc:sldMkLst>
        <pc:spChg chg="add del mod">
          <ac:chgData name="Jantine Koppert | Groninger Energie Koepel" userId="c4d63ddd-ad9e-4f76-af5b-35c261138bb0" providerId="ADAL" clId="{24E8EF16-1D01-4AE7-A806-77E9453CB9E8}" dt="2022-03-01T14:09:28.281" v="1815" actId="478"/>
          <ac:spMkLst>
            <pc:docMk/>
            <pc:sldMk cId="117479356" sldId="513"/>
            <ac:spMk id="3" creationId="{F8A28591-E335-4272-91FA-CC265876BD89}"/>
          </ac:spMkLst>
        </pc:spChg>
        <pc:spChg chg="add mod">
          <ac:chgData name="Jantine Koppert | Groninger Energie Koepel" userId="c4d63ddd-ad9e-4f76-af5b-35c261138bb0" providerId="ADAL" clId="{24E8EF16-1D01-4AE7-A806-77E9453CB9E8}" dt="2022-03-01T14:16:15.526" v="2429" actId="313"/>
          <ac:spMkLst>
            <pc:docMk/>
            <pc:sldMk cId="117479356" sldId="513"/>
            <ac:spMk id="4" creationId="{3B16706C-7D5F-466A-9AAC-419BFC6E6CB7}"/>
          </ac:spMkLst>
        </pc:spChg>
        <pc:spChg chg="mod">
          <ac:chgData name="Jantine Koppert | Groninger Energie Koepel" userId="c4d63ddd-ad9e-4f76-af5b-35c261138bb0" providerId="ADAL" clId="{24E8EF16-1D01-4AE7-A806-77E9453CB9E8}" dt="2022-03-02T13:16:07.610" v="8131" actId="20577"/>
          <ac:spMkLst>
            <pc:docMk/>
            <pc:sldMk cId="117479356" sldId="513"/>
            <ac:spMk id="16" creationId="{7101E607-0136-B34E-BD0F-BAE467637BC3}"/>
          </ac:spMkLst>
        </pc:spChg>
        <pc:spChg chg="add mod">
          <ac:chgData name="Jantine Koppert | Groninger Energie Koepel" userId="c4d63ddd-ad9e-4f76-af5b-35c261138bb0" providerId="ADAL" clId="{24E8EF16-1D01-4AE7-A806-77E9453CB9E8}" dt="2022-03-02T13:20:51.097" v="8170"/>
          <ac:spMkLst>
            <pc:docMk/>
            <pc:sldMk cId="117479356" sldId="513"/>
            <ac:spMk id="17" creationId="{EB774857-AFAC-40C1-A57F-9F09B0A908EB}"/>
          </ac:spMkLst>
        </pc:spChg>
        <pc:grpChg chg="del">
          <ac:chgData name="Jantine Koppert | Groninger Energie Koepel" userId="c4d63ddd-ad9e-4f76-af5b-35c261138bb0" providerId="ADAL" clId="{24E8EF16-1D01-4AE7-A806-77E9453CB9E8}" dt="2022-03-01T14:10:03.526" v="1820" actId="478"/>
          <ac:grpSpMkLst>
            <pc:docMk/>
            <pc:sldMk cId="117479356" sldId="513"/>
            <ac:grpSpMk id="11" creationId="{A58CE37E-90D6-8B4A-B3A4-44FE2F09656B}"/>
          </ac:grpSpMkLst>
        </pc:grpChg>
        <pc:picChg chg="add del mod modCrop">
          <ac:chgData name="Jantine Koppert | Groninger Energie Koepel" userId="c4d63ddd-ad9e-4f76-af5b-35c261138bb0" providerId="ADAL" clId="{24E8EF16-1D01-4AE7-A806-77E9453CB9E8}" dt="2022-03-01T14:10:17.259" v="1822" actId="1076"/>
          <ac:picMkLst>
            <pc:docMk/>
            <pc:sldMk cId="117479356" sldId="513"/>
            <ac:picMk id="5" creationId="{71A51305-56CD-4EEA-8252-5E67A3A2DFBC}"/>
          </ac:picMkLst>
        </pc:picChg>
      </pc:sldChg>
      <pc:sldChg chg="addSp modSp add mod ord modTransition">
        <pc:chgData name="Jantine Koppert | Groninger Energie Koepel" userId="c4d63ddd-ad9e-4f76-af5b-35c261138bb0" providerId="ADAL" clId="{24E8EF16-1D01-4AE7-A806-77E9453CB9E8}" dt="2022-03-02T13:20:47.588" v="8169"/>
        <pc:sldMkLst>
          <pc:docMk/>
          <pc:sldMk cId="1915659079" sldId="514"/>
        </pc:sldMkLst>
        <pc:spChg chg="mod">
          <ac:chgData name="Jantine Koppert | Groninger Energie Koepel" userId="c4d63ddd-ad9e-4f76-af5b-35c261138bb0" providerId="ADAL" clId="{24E8EF16-1D01-4AE7-A806-77E9453CB9E8}" dt="2022-03-01T14:16:47.476" v="2431" actId="6549"/>
          <ac:spMkLst>
            <pc:docMk/>
            <pc:sldMk cId="1915659079" sldId="514"/>
            <ac:spMk id="4" creationId="{3B16706C-7D5F-466A-9AAC-419BFC6E6CB7}"/>
          </ac:spMkLst>
        </pc:spChg>
        <pc:spChg chg="add mod">
          <ac:chgData name="Jantine Koppert | Groninger Energie Koepel" userId="c4d63ddd-ad9e-4f76-af5b-35c261138bb0" providerId="ADAL" clId="{24E8EF16-1D01-4AE7-A806-77E9453CB9E8}" dt="2022-03-02T13:20:47.588" v="8169"/>
          <ac:spMkLst>
            <pc:docMk/>
            <pc:sldMk cId="1915659079" sldId="514"/>
            <ac:spMk id="7" creationId="{2884A4A8-AB07-4BE6-9831-AD3ED750C1BA}"/>
          </ac:spMkLst>
        </pc:spChg>
        <pc:spChg chg="mod">
          <ac:chgData name="Jantine Koppert | Groninger Energie Koepel" userId="c4d63ddd-ad9e-4f76-af5b-35c261138bb0" providerId="ADAL" clId="{24E8EF16-1D01-4AE7-A806-77E9453CB9E8}" dt="2022-03-02T13:16:00.194" v="8129" actId="20577"/>
          <ac:spMkLst>
            <pc:docMk/>
            <pc:sldMk cId="1915659079" sldId="514"/>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20:42.250" v="8168"/>
        <pc:sldMkLst>
          <pc:docMk/>
          <pc:sldMk cId="3480670519" sldId="515"/>
        </pc:sldMkLst>
        <pc:spChg chg="mod">
          <ac:chgData name="Jantine Koppert | Groninger Energie Koepel" userId="c4d63ddd-ad9e-4f76-af5b-35c261138bb0" providerId="ADAL" clId="{24E8EF16-1D01-4AE7-A806-77E9453CB9E8}" dt="2022-03-01T14:16:59.217" v="2433" actId="6549"/>
          <ac:spMkLst>
            <pc:docMk/>
            <pc:sldMk cId="3480670519" sldId="515"/>
            <ac:spMk id="4" creationId="{3B16706C-7D5F-466A-9AAC-419BFC6E6CB7}"/>
          </ac:spMkLst>
        </pc:spChg>
        <pc:spChg chg="add mod">
          <ac:chgData name="Jantine Koppert | Groninger Energie Koepel" userId="c4d63ddd-ad9e-4f76-af5b-35c261138bb0" providerId="ADAL" clId="{24E8EF16-1D01-4AE7-A806-77E9453CB9E8}" dt="2022-03-02T13:20:42.250" v="8168"/>
          <ac:spMkLst>
            <pc:docMk/>
            <pc:sldMk cId="3480670519" sldId="515"/>
            <ac:spMk id="7" creationId="{5DC699B8-73C7-4023-80BD-74F9A70CBD11}"/>
          </ac:spMkLst>
        </pc:spChg>
        <pc:spChg chg="mod">
          <ac:chgData name="Jantine Koppert | Groninger Energie Koepel" userId="c4d63ddd-ad9e-4f76-af5b-35c261138bb0" providerId="ADAL" clId="{24E8EF16-1D01-4AE7-A806-77E9453CB9E8}" dt="2022-03-02T13:15:54.937" v="8127" actId="20577"/>
          <ac:spMkLst>
            <pc:docMk/>
            <pc:sldMk cId="3480670519" sldId="515"/>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20:38.585" v="8167"/>
        <pc:sldMkLst>
          <pc:docMk/>
          <pc:sldMk cId="1436493906" sldId="516"/>
        </pc:sldMkLst>
        <pc:spChg chg="mod">
          <ac:chgData name="Jantine Koppert | Groninger Energie Koepel" userId="c4d63ddd-ad9e-4f76-af5b-35c261138bb0" providerId="ADAL" clId="{24E8EF16-1D01-4AE7-A806-77E9453CB9E8}" dt="2022-03-01T14:17:11.628" v="2435" actId="6549"/>
          <ac:spMkLst>
            <pc:docMk/>
            <pc:sldMk cId="1436493906" sldId="516"/>
            <ac:spMk id="4" creationId="{3B16706C-7D5F-466A-9AAC-419BFC6E6CB7}"/>
          </ac:spMkLst>
        </pc:spChg>
        <pc:spChg chg="add mod">
          <ac:chgData name="Jantine Koppert | Groninger Energie Koepel" userId="c4d63ddd-ad9e-4f76-af5b-35c261138bb0" providerId="ADAL" clId="{24E8EF16-1D01-4AE7-A806-77E9453CB9E8}" dt="2022-03-02T13:20:38.585" v="8167"/>
          <ac:spMkLst>
            <pc:docMk/>
            <pc:sldMk cId="1436493906" sldId="516"/>
            <ac:spMk id="7" creationId="{A0FA2E95-78F2-409A-A63F-0B4DA9021CC2}"/>
          </ac:spMkLst>
        </pc:spChg>
        <pc:spChg chg="mod">
          <ac:chgData name="Jantine Koppert | Groninger Energie Koepel" userId="c4d63ddd-ad9e-4f76-af5b-35c261138bb0" providerId="ADAL" clId="{24E8EF16-1D01-4AE7-A806-77E9453CB9E8}" dt="2022-03-02T13:15:48.221" v="8125" actId="20577"/>
          <ac:spMkLst>
            <pc:docMk/>
            <pc:sldMk cId="1436493906" sldId="516"/>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25:05.729" v="8187"/>
        <pc:sldMkLst>
          <pc:docMk/>
          <pc:sldMk cId="156549486" sldId="517"/>
        </pc:sldMkLst>
        <pc:spChg chg="mod">
          <ac:chgData name="Jantine Koppert | Groninger Energie Koepel" userId="c4d63ddd-ad9e-4f76-af5b-35c261138bb0" providerId="ADAL" clId="{24E8EF16-1D01-4AE7-A806-77E9453CB9E8}" dt="2022-03-01T14:17:27.744" v="2437" actId="6549"/>
          <ac:spMkLst>
            <pc:docMk/>
            <pc:sldMk cId="156549486" sldId="517"/>
            <ac:spMk id="4" creationId="{3B16706C-7D5F-466A-9AAC-419BFC6E6CB7}"/>
          </ac:spMkLst>
        </pc:spChg>
        <pc:spChg chg="add mod">
          <ac:chgData name="Jantine Koppert | Groninger Energie Koepel" userId="c4d63ddd-ad9e-4f76-af5b-35c261138bb0" providerId="ADAL" clId="{24E8EF16-1D01-4AE7-A806-77E9453CB9E8}" dt="2022-03-02T13:20:31.802" v="8166" actId="1076"/>
          <ac:spMkLst>
            <pc:docMk/>
            <pc:sldMk cId="156549486" sldId="517"/>
            <ac:spMk id="7" creationId="{BF63146A-614D-4461-A97F-EFD425D4CF4A}"/>
          </ac:spMkLst>
        </pc:spChg>
        <pc:spChg chg="mod">
          <ac:chgData name="Jantine Koppert | Groninger Energie Koepel" userId="c4d63ddd-ad9e-4f76-af5b-35c261138bb0" providerId="ADAL" clId="{24E8EF16-1D01-4AE7-A806-77E9453CB9E8}" dt="2022-03-02T13:15:40.204" v="8123" actId="20577"/>
          <ac:spMkLst>
            <pc:docMk/>
            <pc:sldMk cId="156549486" sldId="517"/>
            <ac:spMk id="16" creationId="{7101E607-0136-B34E-BD0F-BAE467637BC3}"/>
          </ac:spMkLst>
        </pc:spChg>
      </pc:sldChg>
      <pc:sldChg chg="addSp delSp modSp add mod modTransition">
        <pc:chgData name="Jantine Koppert | Groninger Energie Koepel" userId="c4d63ddd-ad9e-4f76-af5b-35c261138bb0" providerId="ADAL" clId="{24E8EF16-1D01-4AE7-A806-77E9453CB9E8}" dt="2022-03-02T13:21:22.373" v="8176"/>
        <pc:sldMkLst>
          <pc:docMk/>
          <pc:sldMk cId="63060818" sldId="518"/>
        </pc:sldMkLst>
        <pc:spChg chg="add mod">
          <ac:chgData name="Jantine Koppert | Groninger Energie Koepel" userId="c4d63ddd-ad9e-4f76-af5b-35c261138bb0" providerId="ADAL" clId="{24E8EF16-1D01-4AE7-A806-77E9453CB9E8}" dt="2022-03-02T10:33:56.336" v="6753" actId="20577"/>
          <ac:spMkLst>
            <pc:docMk/>
            <pc:sldMk cId="63060818" sldId="518"/>
            <ac:spMk id="2" creationId="{27898F7A-E6A9-447F-9170-727981B27D9D}"/>
          </ac:spMkLst>
        </pc:spChg>
        <pc:spChg chg="add mod">
          <ac:chgData name="Jantine Koppert | Groninger Energie Koepel" userId="c4d63ddd-ad9e-4f76-af5b-35c261138bb0" providerId="ADAL" clId="{24E8EF16-1D01-4AE7-A806-77E9453CB9E8}" dt="2022-03-02T13:21:22.373" v="8176"/>
          <ac:spMkLst>
            <pc:docMk/>
            <pc:sldMk cId="63060818" sldId="518"/>
            <ac:spMk id="10" creationId="{598BD1A7-F8B1-41D4-8868-DB78E5442CD6}"/>
          </ac:spMkLst>
        </pc:spChg>
        <pc:spChg chg="del topLvl">
          <ac:chgData name="Jantine Koppert | Groninger Energie Koepel" userId="c4d63ddd-ad9e-4f76-af5b-35c261138bb0" providerId="ADAL" clId="{24E8EF16-1D01-4AE7-A806-77E9453CB9E8}" dt="2022-03-01T14:19:45.356" v="2451" actId="478"/>
          <ac:spMkLst>
            <pc:docMk/>
            <pc:sldMk cId="63060818" sldId="518"/>
            <ac:spMk id="12" creationId="{8C0AD468-9E31-BA42-84CB-BA93BE48F664}"/>
          </ac:spMkLst>
        </pc:spChg>
        <pc:spChg chg="del topLvl">
          <ac:chgData name="Jantine Koppert | Groninger Energie Koepel" userId="c4d63ddd-ad9e-4f76-af5b-35c261138bb0" providerId="ADAL" clId="{24E8EF16-1D01-4AE7-A806-77E9453CB9E8}" dt="2022-03-01T14:19:41.098" v="2450" actId="478"/>
          <ac:spMkLst>
            <pc:docMk/>
            <pc:sldMk cId="63060818" sldId="518"/>
            <ac:spMk id="13" creationId="{4011245A-5DA1-594F-A3B7-2972D9A7C50F}"/>
          </ac:spMkLst>
        </pc:spChg>
        <pc:spChg chg="mod">
          <ac:chgData name="Jantine Koppert | Groninger Energie Koepel" userId="c4d63ddd-ad9e-4f76-af5b-35c261138bb0" providerId="ADAL" clId="{24E8EF16-1D01-4AE7-A806-77E9453CB9E8}" dt="2022-03-02T13:16:51.542" v="8141" actId="20577"/>
          <ac:spMkLst>
            <pc:docMk/>
            <pc:sldMk cId="63060818" sldId="518"/>
            <ac:spMk id="16" creationId="{7101E607-0136-B34E-BD0F-BAE467637BC3}"/>
          </ac:spMkLst>
        </pc:spChg>
        <pc:grpChg chg="del">
          <ac:chgData name="Jantine Koppert | Groninger Energie Koepel" userId="c4d63ddd-ad9e-4f76-af5b-35c261138bb0" providerId="ADAL" clId="{24E8EF16-1D01-4AE7-A806-77E9453CB9E8}" dt="2022-03-01T14:19:41.098" v="2450" actId="478"/>
          <ac:grpSpMkLst>
            <pc:docMk/>
            <pc:sldMk cId="63060818" sldId="518"/>
            <ac:grpSpMk id="11" creationId="{A58CE37E-90D6-8B4A-B3A4-44FE2F09656B}"/>
          </ac:grpSpMkLst>
        </pc:grpChg>
        <pc:picChg chg="mod modCrop">
          <ac:chgData name="Jantine Koppert | Groninger Energie Koepel" userId="c4d63ddd-ad9e-4f76-af5b-35c261138bb0" providerId="ADAL" clId="{24E8EF16-1D01-4AE7-A806-77E9453CB9E8}" dt="2022-03-01T14:20:06.773" v="2453" actId="1076"/>
          <ac:picMkLst>
            <pc:docMk/>
            <pc:sldMk cId="63060818" sldId="518"/>
            <ac:picMk id="5" creationId="{DAD50378-EE01-4DCB-BFF6-522D35544249}"/>
          </ac:picMkLst>
        </pc:picChg>
      </pc:sldChg>
      <pc:sldChg chg="addSp modSp add mod ord modTransition">
        <pc:chgData name="Jantine Koppert | Groninger Energie Koepel" userId="c4d63ddd-ad9e-4f76-af5b-35c261138bb0" providerId="ADAL" clId="{24E8EF16-1D01-4AE7-A806-77E9453CB9E8}" dt="2022-03-02T13:21:19.182" v="8175"/>
        <pc:sldMkLst>
          <pc:docMk/>
          <pc:sldMk cId="3305414481" sldId="519"/>
        </pc:sldMkLst>
        <pc:spChg chg="mod">
          <ac:chgData name="Jantine Koppert | Groninger Energie Koepel" userId="c4d63ddd-ad9e-4f76-af5b-35c261138bb0" providerId="ADAL" clId="{24E8EF16-1D01-4AE7-A806-77E9453CB9E8}" dt="2022-03-02T10:33:46.296" v="6742" actId="20577"/>
          <ac:spMkLst>
            <pc:docMk/>
            <pc:sldMk cId="3305414481" sldId="519"/>
            <ac:spMk id="2" creationId="{27898F7A-E6A9-447F-9170-727981B27D9D}"/>
          </ac:spMkLst>
        </pc:spChg>
        <pc:spChg chg="add mod">
          <ac:chgData name="Jantine Koppert | Groninger Energie Koepel" userId="c4d63ddd-ad9e-4f76-af5b-35c261138bb0" providerId="ADAL" clId="{24E8EF16-1D01-4AE7-A806-77E9453CB9E8}" dt="2022-03-02T13:21:19.182" v="8175"/>
          <ac:spMkLst>
            <pc:docMk/>
            <pc:sldMk cId="3305414481" sldId="519"/>
            <ac:spMk id="7" creationId="{949C3A44-5570-4BE6-8B8A-EBE14CCD6AB7}"/>
          </ac:spMkLst>
        </pc:spChg>
        <pc:spChg chg="mod">
          <ac:chgData name="Jantine Koppert | Groninger Energie Koepel" userId="c4d63ddd-ad9e-4f76-af5b-35c261138bb0" providerId="ADAL" clId="{24E8EF16-1D01-4AE7-A806-77E9453CB9E8}" dt="2022-03-02T13:16:45.346" v="8139" actId="20577"/>
          <ac:spMkLst>
            <pc:docMk/>
            <pc:sldMk cId="3305414481" sldId="519"/>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21:16.159" v="8174"/>
        <pc:sldMkLst>
          <pc:docMk/>
          <pc:sldMk cId="4293568297" sldId="520"/>
        </pc:sldMkLst>
        <pc:spChg chg="mod">
          <ac:chgData name="Jantine Koppert | Groninger Energie Koepel" userId="c4d63ddd-ad9e-4f76-af5b-35c261138bb0" providerId="ADAL" clId="{24E8EF16-1D01-4AE7-A806-77E9453CB9E8}" dt="2022-03-02T10:33:38.306" v="6731" actId="20577"/>
          <ac:spMkLst>
            <pc:docMk/>
            <pc:sldMk cId="4293568297" sldId="520"/>
            <ac:spMk id="2" creationId="{27898F7A-E6A9-447F-9170-727981B27D9D}"/>
          </ac:spMkLst>
        </pc:spChg>
        <pc:spChg chg="add mod">
          <ac:chgData name="Jantine Koppert | Groninger Energie Koepel" userId="c4d63ddd-ad9e-4f76-af5b-35c261138bb0" providerId="ADAL" clId="{24E8EF16-1D01-4AE7-A806-77E9453CB9E8}" dt="2022-03-02T13:21:16.159" v="8174"/>
          <ac:spMkLst>
            <pc:docMk/>
            <pc:sldMk cId="4293568297" sldId="520"/>
            <ac:spMk id="7" creationId="{F86A7F2A-AA6E-467F-BE04-9029205CB58D}"/>
          </ac:spMkLst>
        </pc:spChg>
        <pc:spChg chg="mod">
          <ac:chgData name="Jantine Koppert | Groninger Energie Koepel" userId="c4d63ddd-ad9e-4f76-af5b-35c261138bb0" providerId="ADAL" clId="{24E8EF16-1D01-4AE7-A806-77E9453CB9E8}" dt="2022-03-02T13:16:36.625" v="8137" actId="20577"/>
          <ac:spMkLst>
            <pc:docMk/>
            <pc:sldMk cId="4293568297" sldId="520"/>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21:13.421" v="8173"/>
        <pc:sldMkLst>
          <pc:docMk/>
          <pc:sldMk cId="2852843894" sldId="521"/>
        </pc:sldMkLst>
        <pc:spChg chg="mod">
          <ac:chgData name="Jantine Koppert | Groninger Energie Koepel" userId="c4d63ddd-ad9e-4f76-af5b-35c261138bb0" providerId="ADAL" clId="{24E8EF16-1D01-4AE7-A806-77E9453CB9E8}" dt="2022-03-01T14:35:36.688" v="3251" actId="6549"/>
          <ac:spMkLst>
            <pc:docMk/>
            <pc:sldMk cId="2852843894" sldId="521"/>
            <ac:spMk id="2" creationId="{27898F7A-E6A9-447F-9170-727981B27D9D}"/>
          </ac:spMkLst>
        </pc:spChg>
        <pc:spChg chg="add mod">
          <ac:chgData name="Jantine Koppert | Groninger Energie Koepel" userId="c4d63ddd-ad9e-4f76-af5b-35c261138bb0" providerId="ADAL" clId="{24E8EF16-1D01-4AE7-A806-77E9453CB9E8}" dt="2022-03-02T13:21:13.421" v="8173"/>
          <ac:spMkLst>
            <pc:docMk/>
            <pc:sldMk cId="2852843894" sldId="521"/>
            <ac:spMk id="7" creationId="{C59C4355-717D-4F04-97E4-CAAFD587284D}"/>
          </ac:spMkLst>
        </pc:spChg>
        <pc:spChg chg="mod">
          <ac:chgData name="Jantine Koppert | Groninger Energie Koepel" userId="c4d63ddd-ad9e-4f76-af5b-35c261138bb0" providerId="ADAL" clId="{24E8EF16-1D01-4AE7-A806-77E9453CB9E8}" dt="2022-03-02T13:16:30.411" v="8135" actId="20577"/>
          <ac:spMkLst>
            <pc:docMk/>
            <pc:sldMk cId="2852843894" sldId="521"/>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2T13:25:38.030" v="8190"/>
        <pc:sldMkLst>
          <pc:docMk/>
          <pc:sldMk cId="2621246230" sldId="522"/>
        </pc:sldMkLst>
        <pc:spChg chg="mod">
          <ac:chgData name="Jantine Koppert | Groninger Energie Koepel" userId="c4d63ddd-ad9e-4f76-af5b-35c261138bb0" providerId="ADAL" clId="{24E8EF16-1D01-4AE7-A806-77E9453CB9E8}" dt="2022-03-01T14:35:46.340" v="3253" actId="6549"/>
          <ac:spMkLst>
            <pc:docMk/>
            <pc:sldMk cId="2621246230" sldId="522"/>
            <ac:spMk id="2" creationId="{27898F7A-E6A9-447F-9170-727981B27D9D}"/>
          </ac:spMkLst>
        </pc:spChg>
        <pc:spChg chg="add mod">
          <ac:chgData name="Jantine Koppert | Groninger Energie Koepel" userId="c4d63ddd-ad9e-4f76-af5b-35c261138bb0" providerId="ADAL" clId="{24E8EF16-1D01-4AE7-A806-77E9453CB9E8}" dt="2022-03-02T13:21:07.554" v="8172" actId="1076"/>
          <ac:spMkLst>
            <pc:docMk/>
            <pc:sldMk cId="2621246230" sldId="522"/>
            <ac:spMk id="7" creationId="{3B5A2679-2547-4F7E-A46B-709F505BBBBB}"/>
          </ac:spMkLst>
        </pc:spChg>
        <pc:spChg chg="mod">
          <ac:chgData name="Jantine Koppert | Groninger Energie Koepel" userId="c4d63ddd-ad9e-4f76-af5b-35c261138bb0" providerId="ADAL" clId="{24E8EF16-1D01-4AE7-A806-77E9453CB9E8}" dt="2022-03-02T13:16:21.963" v="8133" actId="20577"/>
          <ac:spMkLst>
            <pc:docMk/>
            <pc:sldMk cId="2621246230" sldId="522"/>
            <ac:spMk id="16" creationId="{7101E607-0136-B34E-BD0F-BAE467637BC3}"/>
          </ac:spMkLst>
        </pc:spChg>
      </pc:sldChg>
      <pc:sldChg chg="addSp delSp modSp add mod ord modTransition">
        <pc:chgData name="Jantine Koppert | Groninger Energie Koepel" userId="c4d63ddd-ad9e-4f76-af5b-35c261138bb0" providerId="ADAL" clId="{24E8EF16-1D01-4AE7-A806-77E9453CB9E8}" dt="2022-03-02T13:36:07.700" v="8265" actId="1076"/>
        <pc:sldMkLst>
          <pc:docMk/>
          <pc:sldMk cId="1183607376" sldId="523"/>
        </pc:sldMkLst>
        <pc:spChg chg="add mod">
          <ac:chgData name="Jantine Koppert | Groninger Energie Koepel" userId="c4d63ddd-ad9e-4f76-af5b-35c261138bb0" providerId="ADAL" clId="{24E8EF16-1D01-4AE7-A806-77E9453CB9E8}" dt="2022-03-02T13:34:55.167" v="8249" actId="1076"/>
          <ac:spMkLst>
            <pc:docMk/>
            <pc:sldMk cId="1183607376" sldId="523"/>
            <ac:spMk id="2" creationId="{881CF7F8-DC25-43DC-B120-AC703639A982}"/>
          </ac:spMkLst>
        </pc:spChg>
        <pc:spChg chg="add mod">
          <ac:chgData name="Jantine Koppert | Groninger Energie Koepel" userId="c4d63ddd-ad9e-4f76-af5b-35c261138bb0" providerId="ADAL" clId="{24E8EF16-1D01-4AE7-A806-77E9453CB9E8}" dt="2022-03-02T13:35:56.788" v="8264" actId="1035"/>
          <ac:spMkLst>
            <pc:docMk/>
            <pc:sldMk cId="1183607376" sldId="523"/>
            <ac:spMk id="8" creationId="{501FD87D-6664-4378-A15A-4EB73C584240}"/>
          </ac:spMkLst>
        </pc:spChg>
        <pc:spChg chg="add mod">
          <ac:chgData name="Jantine Koppert | Groninger Energie Koepel" userId="c4d63ddd-ad9e-4f76-af5b-35c261138bb0" providerId="ADAL" clId="{24E8EF16-1D01-4AE7-A806-77E9453CB9E8}" dt="2022-03-02T13:36:07.700" v="8265" actId="1076"/>
          <ac:spMkLst>
            <pc:docMk/>
            <pc:sldMk cId="1183607376" sldId="523"/>
            <ac:spMk id="9" creationId="{3395AF3A-5CC1-4D9D-8306-5B718E7572CA}"/>
          </ac:spMkLst>
        </pc:spChg>
        <pc:spChg chg="mod">
          <ac:chgData name="Jantine Koppert | Groninger Energie Koepel" userId="c4d63ddd-ad9e-4f76-af5b-35c261138bb0" providerId="ADAL" clId="{24E8EF16-1D01-4AE7-A806-77E9453CB9E8}" dt="2022-03-02T10:34:24.524" v="6757" actId="20577"/>
          <ac:spMkLst>
            <pc:docMk/>
            <pc:sldMk cId="1183607376" sldId="523"/>
            <ac:spMk id="17" creationId="{93B6B88A-0EA8-0947-948E-18DA4F42BE71}"/>
          </ac:spMkLst>
        </pc:spChg>
        <pc:picChg chg="del">
          <ac:chgData name="Jantine Koppert | Groninger Energie Koepel" userId="c4d63ddd-ad9e-4f76-af5b-35c261138bb0" providerId="ADAL" clId="{24E8EF16-1D01-4AE7-A806-77E9453CB9E8}" dt="2022-03-02T13:33:20.966" v="8239" actId="478"/>
          <ac:picMkLst>
            <pc:docMk/>
            <pc:sldMk cId="1183607376" sldId="523"/>
            <ac:picMk id="3" creationId="{7DF96CAF-930A-4D4E-8E93-898D398EADB9}"/>
          </ac:picMkLst>
        </pc:picChg>
        <pc:picChg chg="add mod ord">
          <ac:chgData name="Jantine Koppert | Groninger Energie Koepel" userId="c4d63ddd-ad9e-4f76-af5b-35c261138bb0" providerId="ADAL" clId="{24E8EF16-1D01-4AE7-A806-77E9453CB9E8}" dt="2022-03-02T13:35:40.023" v="8260" actId="1076"/>
          <ac:picMkLst>
            <pc:docMk/>
            <pc:sldMk cId="1183607376" sldId="523"/>
            <ac:picMk id="5" creationId="{255F5939-EE5B-40ED-8FF9-92100446678E}"/>
          </ac:picMkLst>
        </pc:picChg>
        <pc:picChg chg="add del mod">
          <ac:chgData name="Jantine Koppert | Groninger Energie Koepel" userId="c4d63ddd-ad9e-4f76-af5b-35c261138bb0" providerId="ADAL" clId="{24E8EF16-1D01-4AE7-A806-77E9453CB9E8}" dt="2022-03-02T13:34:10.068" v="8245" actId="478"/>
          <ac:picMkLst>
            <pc:docMk/>
            <pc:sldMk cId="1183607376" sldId="523"/>
            <ac:picMk id="6" creationId="{8AAA415A-D153-4FD8-A717-5AFDFF0E0346}"/>
          </ac:picMkLst>
        </pc:picChg>
      </pc:sldChg>
      <pc:sldChg chg="add del">
        <pc:chgData name="Jantine Koppert | Groninger Energie Koepel" userId="c4d63ddd-ad9e-4f76-af5b-35c261138bb0" providerId="ADAL" clId="{24E8EF16-1D01-4AE7-A806-77E9453CB9E8}" dt="2022-03-01T14:50:52.780" v="3837" actId="47"/>
        <pc:sldMkLst>
          <pc:docMk/>
          <pc:sldMk cId="3865472403" sldId="524"/>
        </pc:sldMkLst>
      </pc:sldChg>
      <pc:sldChg chg="delSp modSp add mod modTransition">
        <pc:chgData name="Jantine Koppert | Groninger Energie Koepel" userId="c4d63ddd-ad9e-4f76-af5b-35c261138bb0" providerId="ADAL" clId="{24E8EF16-1D01-4AE7-A806-77E9453CB9E8}" dt="2022-03-02T12:33:18.005" v="7842"/>
        <pc:sldMkLst>
          <pc:docMk/>
          <pc:sldMk cId="2088407450" sldId="525"/>
        </pc:sldMkLst>
        <pc:spChg chg="del mod">
          <ac:chgData name="Jantine Koppert | Groninger Energie Koepel" userId="c4d63ddd-ad9e-4f76-af5b-35c261138bb0" providerId="ADAL" clId="{24E8EF16-1D01-4AE7-A806-77E9453CB9E8}" dt="2022-03-02T12:12:12.693" v="7660" actId="478"/>
          <ac:spMkLst>
            <pc:docMk/>
            <pc:sldMk cId="2088407450" sldId="525"/>
            <ac:spMk id="17" creationId="{93B6B88A-0EA8-0947-948E-18DA4F42BE71}"/>
          </ac:spMkLst>
        </pc:spChg>
        <pc:spChg chg="mod">
          <ac:chgData name="Jantine Koppert | Groninger Energie Koepel" userId="c4d63ddd-ad9e-4f76-af5b-35c261138bb0" providerId="ADAL" clId="{24E8EF16-1D01-4AE7-A806-77E9453CB9E8}" dt="2022-03-02T12:12:33.389" v="7710" actId="20577"/>
          <ac:spMkLst>
            <pc:docMk/>
            <pc:sldMk cId="2088407450" sldId="525"/>
            <ac:spMk id="18" creationId="{A61EB6BD-672C-5F48-8680-DD6803DAD7B0}"/>
          </ac:spMkLst>
        </pc:spChg>
      </pc:sldChg>
      <pc:sldChg chg="delSp modSp add mod modTransition">
        <pc:chgData name="Jantine Koppert | Groninger Energie Koepel" userId="c4d63ddd-ad9e-4f76-af5b-35c261138bb0" providerId="ADAL" clId="{24E8EF16-1D01-4AE7-A806-77E9453CB9E8}" dt="2022-03-02T13:27:03.848" v="8196" actId="20577"/>
        <pc:sldMkLst>
          <pc:docMk/>
          <pc:sldMk cId="2048533013" sldId="526"/>
        </pc:sldMkLst>
        <pc:spChg chg="del mod">
          <ac:chgData name="Jantine Koppert | Groninger Energie Koepel" userId="c4d63ddd-ad9e-4f76-af5b-35c261138bb0" providerId="ADAL" clId="{24E8EF16-1D01-4AE7-A806-77E9453CB9E8}" dt="2022-03-02T12:13:14.169" v="7718" actId="478"/>
          <ac:spMkLst>
            <pc:docMk/>
            <pc:sldMk cId="2048533013" sldId="526"/>
            <ac:spMk id="17" creationId="{93B6B88A-0EA8-0947-948E-18DA4F42BE71}"/>
          </ac:spMkLst>
        </pc:spChg>
        <pc:spChg chg="mod">
          <ac:chgData name="Jantine Koppert | Groninger Energie Koepel" userId="c4d63ddd-ad9e-4f76-af5b-35c261138bb0" providerId="ADAL" clId="{24E8EF16-1D01-4AE7-A806-77E9453CB9E8}" dt="2022-03-02T13:27:03.848" v="8196" actId="20577"/>
          <ac:spMkLst>
            <pc:docMk/>
            <pc:sldMk cId="2048533013" sldId="526"/>
            <ac:spMk id="18" creationId="{A61EB6BD-672C-5F48-8680-DD6803DAD7B0}"/>
          </ac:spMkLst>
        </pc:spChg>
      </pc:sldChg>
      <pc:sldChg chg="delSp modSp add mod modTransition">
        <pc:chgData name="Jantine Koppert | Groninger Energie Koepel" userId="c4d63ddd-ad9e-4f76-af5b-35c261138bb0" providerId="ADAL" clId="{24E8EF16-1D01-4AE7-A806-77E9453CB9E8}" dt="2022-03-02T12:33:18.005" v="7842"/>
        <pc:sldMkLst>
          <pc:docMk/>
          <pc:sldMk cId="1294098987" sldId="527"/>
        </pc:sldMkLst>
        <pc:spChg chg="del mod">
          <ac:chgData name="Jantine Koppert | Groninger Energie Koepel" userId="c4d63ddd-ad9e-4f76-af5b-35c261138bb0" providerId="ADAL" clId="{24E8EF16-1D01-4AE7-A806-77E9453CB9E8}" dt="2022-03-02T12:14:32.617" v="7747" actId="478"/>
          <ac:spMkLst>
            <pc:docMk/>
            <pc:sldMk cId="1294098987" sldId="527"/>
            <ac:spMk id="17" creationId="{93B6B88A-0EA8-0947-948E-18DA4F42BE71}"/>
          </ac:spMkLst>
        </pc:spChg>
        <pc:spChg chg="mod">
          <ac:chgData name="Jantine Koppert | Groninger Energie Koepel" userId="c4d63ddd-ad9e-4f76-af5b-35c261138bb0" providerId="ADAL" clId="{24E8EF16-1D01-4AE7-A806-77E9453CB9E8}" dt="2022-03-01T14:50:39.492" v="3836" actId="20577"/>
          <ac:spMkLst>
            <pc:docMk/>
            <pc:sldMk cId="1294098987" sldId="527"/>
            <ac:spMk id="18" creationId="{A61EB6BD-672C-5F48-8680-DD6803DAD7B0}"/>
          </ac:spMkLst>
        </pc:spChg>
      </pc:sldChg>
      <pc:sldChg chg="addSp modSp add mod ord modTransition">
        <pc:chgData name="Jantine Koppert | Groninger Energie Koepel" userId="c4d63ddd-ad9e-4f76-af5b-35c261138bb0" providerId="ADAL" clId="{24E8EF16-1D01-4AE7-A806-77E9453CB9E8}" dt="2022-03-02T12:33:18.005" v="7842"/>
        <pc:sldMkLst>
          <pc:docMk/>
          <pc:sldMk cId="814345096" sldId="528"/>
        </pc:sldMkLst>
        <pc:spChg chg="mod">
          <ac:chgData name="Jantine Koppert | Groninger Energie Koepel" userId="c4d63ddd-ad9e-4f76-af5b-35c261138bb0" providerId="ADAL" clId="{24E8EF16-1D01-4AE7-A806-77E9453CB9E8}" dt="2022-03-01T15:16:18.388" v="4156" actId="207"/>
          <ac:spMkLst>
            <pc:docMk/>
            <pc:sldMk cId="814345096" sldId="528"/>
            <ac:spMk id="17" creationId="{93B6B88A-0EA8-0947-948E-18DA4F42BE71}"/>
          </ac:spMkLst>
        </pc:spChg>
        <pc:spChg chg="mod">
          <ac:chgData name="Jantine Koppert | Groninger Energie Koepel" userId="c4d63ddd-ad9e-4f76-af5b-35c261138bb0" providerId="ADAL" clId="{24E8EF16-1D01-4AE7-A806-77E9453CB9E8}" dt="2022-03-01T15:16:27.858" v="4157" actId="12"/>
          <ac:spMkLst>
            <pc:docMk/>
            <pc:sldMk cId="814345096" sldId="528"/>
            <ac:spMk id="18" creationId="{A61EB6BD-672C-5F48-8680-DD6803DAD7B0}"/>
          </ac:spMkLst>
        </pc:spChg>
        <pc:picChg chg="add mod modCrop">
          <ac:chgData name="Jantine Koppert | Groninger Energie Koepel" userId="c4d63ddd-ad9e-4f76-af5b-35c261138bb0" providerId="ADAL" clId="{24E8EF16-1D01-4AE7-A806-77E9453CB9E8}" dt="2022-03-01T15:11:11.566" v="3997" actId="1076"/>
          <ac:picMkLst>
            <pc:docMk/>
            <pc:sldMk cId="814345096" sldId="528"/>
            <ac:picMk id="3" creationId="{A66ADA0E-D1E8-4DBD-91F4-6FFC378951C3}"/>
          </ac:picMkLst>
        </pc:picChg>
      </pc:sldChg>
      <pc:sldChg chg="modSp add mod modTransition">
        <pc:chgData name="Jantine Koppert | Groninger Energie Koepel" userId="c4d63ddd-ad9e-4f76-af5b-35c261138bb0" providerId="ADAL" clId="{24E8EF16-1D01-4AE7-A806-77E9453CB9E8}" dt="2022-03-02T12:33:18.005" v="7842"/>
        <pc:sldMkLst>
          <pc:docMk/>
          <pc:sldMk cId="1127508833" sldId="529"/>
        </pc:sldMkLst>
        <pc:spChg chg="mod">
          <ac:chgData name="Jantine Koppert | Groninger Energie Koepel" userId="c4d63ddd-ad9e-4f76-af5b-35c261138bb0" providerId="ADAL" clId="{24E8EF16-1D01-4AE7-A806-77E9453CB9E8}" dt="2022-03-01T15:08:42.946" v="3956" actId="6549"/>
          <ac:spMkLst>
            <pc:docMk/>
            <pc:sldMk cId="1127508833" sldId="529"/>
            <ac:spMk id="18" creationId="{A61EB6BD-672C-5F48-8680-DD6803DAD7B0}"/>
          </ac:spMkLst>
        </pc:spChg>
      </pc:sldChg>
      <pc:sldChg chg="modSp add mod ord modTransition">
        <pc:chgData name="Jantine Koppert | Groninger Energie Koepel" userId="c4d63ddd-ad9e-4f76-af5b-35c261138bb0" providerId="ADAL" clId="{24E8EF16-1D01-4AE7-A806-77E9453CB9E8}" dt="2022-03-02T12:33:18.005" v="7842"/>
        <pc:sldMkLst>
          <pc:docMk/>
          <pc:sldMk cId="1799909980" sldId="530"/>
        </pc:sldMkLst>
        <pc:spChg chg="mod">
          <ac:chgData name="Jantine Koppert | Groninger Energie Koepel" userId="c4d63ddd-ad9e-4f76-af5b-35c261138bb0" providerId="ADAL" clId="{24E8EF16-1D01-4AE7-A806-77E9453CB9E8}" dt="2022-03-01T15:09:01.902" v="3983" actId="20577"/>
          <ac:spMkLst>
            <pc:docMk/>
            <pc:sldMk cId="1799909980" sldId="530"/>
            <ac:spMk id="18" creationId="{A61EB6BD-672C-5F48-8680-DD6803DAD7B0}"/>
          </ac:spMkLst>
        </pc:spChg>
      </pc:sldChg>
      <pc:sldChg chg="modSp add mod modTransition">
        <pc:chgData name="Jantine Koppert | Groninger Energie Koepel" userId="c4d63ddd-ad9e-4f76-af5b-35c261138bb0" providerId="ADAL" clId="{24E8EF16-1D01-4AE7-A806-77E9453CB9E8}" dt="2022-03-04T14:58:15.427" v="13536"/>
        <pc:sldMkLst>
          <pc:docMk/>
          <pc:sldMk cId="3631470730" sldId="531"/>
        </pc:sldMkLst>
        <pc:spChg chg="mod">
          <ac:chgData name="Jantine Koppert | Groninger Energie Koepel" userId="c4d63ddd-ad9e-4f76-af5b-35c261138bb0" providerId="ADAL" clId="{24E8EF16-1D01-4AE7-A806-77E9453CB9E8}" dt="2022-03-01T15:13:42.290" v="4097" actId="20577"/>
          <ac:spMkLst>
            <pc:docMk/>
            <pc:sldMk cId="3631470730" sldId="531"/>
            <ac:spMk id="17" creationId="{93B6B88A-0EA8-0947-948E-18DA4F42BE71}"/>
          </ac:spMkLst>
        </pc:spChg>
        <pc:spChg chg="mod">
          <ac:chgData name="Jantine Koppert | Groninger Energie Koepel" userId="c4d63ddd-ad9e-4f76-af5b-35c261138bb0" providerId="ADAL" clId="{24E8EF16-1D01-4AE7-A806-77E9453CB9E8}" dt="2022-03-01T15:18:17.374" v="4171" actId="6549"/>
          <ac:spMkLst>
            <pc:docMk/>
            <pc:sldMk cId="3631470730" sldId="531"/>
            <ac:spMk id="18" creationId="{A61EB6BD-672C-5F48-8680-DD6803DAD7B0}"/>
          </ac:spMkLst>
        </pc:spChg>
      </pc:sldChg>
      <pc:sldChg chg="modSp add mod ord modTransition">
        <pc:chgData name="Jantine Koppert | Groninger Energie Koepel" userId="c4d63ddd-ad9e-4f76-af5b-35c261138bb0" providerId="ADAL" clId="{24E8EF16-1D01-4AE7-A806-77E9453CB9E8}" dt="2022-03-02T12:33:18.005" v="7842"/>
        <pc:sldMkLst>
          <pc:docMk/>
          <pc:sldMk cId="813766110" sldId="532"/>
        </pc:sldMkLst>
        <pc:spChg chg="mod">
          <ac:chgData name="Jantine Koppert | Groninger Energie Koepel" userId="c4d63ddd-ad9e-4f76-af5b-35c261138bb0" providerId="ADAL" clId="{24E8EF16-1D01-4AE7-A806-77E9453CB9E8}" dt="2022-03-01T15:16:45.732" v="4159" actId="6549"/>
          <ac:spMkLst>
            <pc:docMk/>
            <pc:sldMk cId="813766110" sldId="532"/>
            <ac:spMk id="18" creationId="{A61EB6BD-672C-5F48-8680-DD6803DAD7B0}"/>
          </ac:spMkLst>
        </pc:spChg>
      </pc:sldChg>
      <pc:sldChg chg="modSp add mod modTransition">
        <pc:chgData name="Jantine Koppert | Groninger Energie Koepel" userId="c4d63ddd-ad9e-4f76-af5b-35c261138bb0" providerId="ADAL" clId="{24E8EF16-1D01-4AE7-A806-77E9453CB9E8}" dt="2022-03-02T12:33:18.005" v="7842"/>
        <pc:sldMkLst>
          <pc:docMk/>
          <pc:sldMk cId="1657096095" sldId="533"/>
        </pc:sldMkLst>
        <pc:spChg chg="mod">
          <ac:chgData name="Jantine Koppert | Groninger Energie Koepel" userId="c4d63ddd-ad9e-4f76-af5b-35c261138bb0" providerId="ADAL" clId="{24E8EF16-1D01-4AE7-A806-77E9453CB9E8}" dt="2022-03-01T15:17:05.344" v="4163" actId="6549"/>
          <ac:spMkLst>
            <pc:docMk/>
            <pc:sldMk cId="1657096095" sldId="533"/>
            <ac:spMk id="18" creationId="{A61EB6BD-672C-5F48-8680-DD6803DAD7B0}"/>
          </ac:spMkLst>
        </pc:spChg>
      </pc:sldChg>
      <pc:sldChg chg="add modTransition modAnim">
        <pc:chgData name="Jantine Koppert | Groninger Energie Koepel" userId="c4d63ddd-ad9e-4f76-af5b-35c261138bb0" providerId="ADAL" clId="{24E8EF16-1D01-4AE7-A806-77E9453CB9E8}" dt="2022-03-04T14:59:11.349" v="13543"/>
        <pc:sldMkLst>
          <pc:docMk/>
          <pc:sldMk cId="2440583593" sldId="534"/>
        </pc:sldMkLst>
      </pc:sldChg>
      <pc:sldChg chg="modSp add mod ord modTransition">
        <pc:chgData name="Jantine Koppert | Groninger Energie Koepel" userId="c4d63ddd-ad9e-4f76-af5b-35c261138bb0" providerId="ADAL" clId="{24E8EF16-1D01-4AE7-A806-77E9453CB9E8}" dt="2022-03-02T12:33:18.005" v="7842"/>
        <pc:sldMkLst>
          <pc:docMk/>
          <pc:sldMk cId="331624925" sldId="535"/>
        </pc:sldMkLst>
        <pc:spChg chg="mod">
          <ac:chgData name="Jantine Koppert | Groninger Energie Koepel" userId="c4d63ddd-ad9e-4f76-af5b-35c261138bb0" providerId="ADAL" clId="{24E8EF16-1D01-4AE7-A806-77E9453CB9E8}" dt="2022-03-01T15:17:29.862" v="4168" actId="6549"/>
          <ac:spMkLst>
            <pc:docMk/>
            <pc:sldMk cId="331624925" sldId="535"/>
            <ac:spMk id="18" creationId="{A61EB6BD-672C-5F48-8680-DD6803DAD7B0}"/>
          </ac:spMkLst>
        </pc:spChg>
      </pc:sldChg>
      <pc:sldChg chg="addSp delSp modSp add mod ord modTransition modAnim">
        <pc:chgData name="Jantine Koppert | Groninger Energie Koepel" userId="c4d63ddd-ad9e-4f76-af5b-35c261138bb0" providerId="ADAL" clId="{24E8EF16-1D01-4AE7-A806-77E9453CB9E8}" dt="2022-03-02T13:48:46.530" v="8279"/>
        <pc:sldMkLst>
          <pc:docMk/>
          <pc:sldMk cId="3010525708" sldId="536"/>
        </pc:sldMkLst>
        <pc:spChg chg="mod">
          <ac:chgData name="Jantine Koppert | Groninger Energie Koepel" userId="c4d63ddd-ad9e-4f76-af5b-35c261138bb0" providerId="ADAL" clId="{24E8EF16-1D01-4AE7-A806-77E9453CB9E8}" dt="2022-03-01T15:23:31.374" v="4262" actId="6549"/>
          <ac:spMkLst>
            <pc:docMk/>
            <pc:sldMk cId="3010525708" sldId="536"/>
            <ac:spMk id="17" creationId="{93B6B88A-0EA8-0947-948E-18DA4F42BE71}"/>
          </ac:spMkLst>
        </pc:spChg>
        <pc:spChg chg="mod">
          <ac:chgData name="Jantine Koppert | Groninger Energie Koepel" userId="c4d63ddd-ad9e-4f76-af5b-35c261138bb0" providerId="ADAL" clId="{24E8EF16-1D01-4AE7-A806-77E9453CB9E8}" dt="2022-03-01T15:52:19.329" v="5683"/>
          <ac:spMkLst>
            <pc:docMk/>
            <pc:sldMk cId="3010525708" sldId="536"/>
            <ac:spMk id="18" creationId="{A61EB6BD-672C-5F48-8680-DD6803DAD7B0}"/>
          </ac:spMkLst>
        </pc:spChg>
        <pc:picChg chg="del">
          <ac:chgData name="Jantine Koppert | Groninger Energie Koepel" userId="c4d63ddd-ad9e-4f76-af5b-35c261138bb0" providerId="ADAL" clId="{24E8EF16-1D01-4AE7-A806-77E9453CB9E8}" dt="2022-03-01T15:23:09.194" v="4217" actId="478"/>
          <ac:picMkLst>
            <pc:docMk/>
            <pc:sldMk cId="3010525708" sldId="536"/>
            <ac:picMk id="3" creationId="{A66ADA0E-D1E8-4DBD-91F4-6FFC378951C3}"/>
          </ac:picMkLst>
        </pc:picChg>
        <pc:picChg chg="add mod">
          <ac:chgData name="Jantine Koppert | Groninger Energie Koepel" userId="c4d63ddd-ad9e-4f76-af5b-35c261138bb0" providerId="ADAL" clId="{24E8EF16-1D01-4AE7-A806-77E9453CB9E8}" dt="2022-03-01T15:23:16.394" v="4219" actId="1076"/>
          <ac:picMkLst>
            <pc:docMk/>
            <pc:sldMk cId="3010525708" sldId="536"/>
            <ac:picMk id="6" creationId="{FCB877B3-656C-4E04-8C61-747BAC68DEB7}"/>
          </ac:picMkLst>
        </pc:picChg>
      </pc:sldChg>
      <pc:sldChg chg="addSp delSp modSp add mod modTransition modAnim">
        <pc:chgData name="Jantine Koppert | Groninger Energie Koepel" userId="c4d63ddd-ad9e-4f76-af5b-35c261138bb0" providerId="ADAL" clId="{24E8EF16-1D01-4AE7-A806-77E9453CB9E8}" dt="2022-03-02T13:23:15.337" v="8180"/>
        <pc:sldMkLst>
          <pc:docMk/>
          <pc:sldMk cId="2247506060" sldId="537"/>
        </pc:sldMkLst>
        <pc:spChg chg="mod">
          <ac:chgData name="Jantine Koppert | Groninger Energie Koepel" userId="c4d63ddd-ad9e-4f76-af5b-35c261138bb0" providerId="ADAL" clId="{24E8EF16-1D01-4AE7-A806-77E9453CB9E8}" dt="2022-03-01T15:53:05.773" v="5740" actId="20577"/>
          <ac:spMkLst>
            <pc:docMk/>
            <pc:sldMk cId="2247506060" sldId="537"/>
            <ac:spMk id="17" creationId="{93B6B88A-0EA8-0947-948E-18DA4F42BE71}"/>
          </ac:spMkLst>
        </pc:spChg>
        <pc:spChg chg="mod">
          <ac:chgData name="Jantine Koppert | Groninger Energie Koepel" userId="c4d63ddd-ad9e-4f76-af5b-35c261138bb0" providerId="ADAL" clId="{24E8EF16-1D01-4AE7-A806-77E9453CB9E8}" dt="2022-03-02T12:17:34.820" v="7778" actId="27636"/>
          <ac:spMkLst>
            <pc:docMk/>
            <pc:sldMk cId="2247506060" sldId="537"/>
            <ac:spMk id="18" creationId="{A61EB6BD-672C-5F48-8680-DD6803DAD7B0}"/>
          </ac:spMkLst>
        </pc:spChg>
        <pc:picChg chg="add mod modCrop">
          <ac:chgData name="Jantine Koppert | Groninger Energie Koepel" userId="c4d63ddd-ad9e-4f76-af5b-35c261138bb0" providerId="ADAL" clId="{24E8EF16-1D01-4AE7-A806-77E9453CB9E8}" dt="2022-03-01T15:27:22.493" v="4290" actId="1038"/>
          <ac:picMkLst>
            <pc:docMk/>
            <pc:sldMk cId="2247506060" sldId="537"/>
            <ac:picMk id="3" creationId="{0FF4F92E-F5F0-4329-9AC9-99A3C14DBDA3}"/>
          </ac:picMkLst>
        </pc:picChg>
        <pc:picChg chg="del">
          <ac:chgData name="Jantine Koppert | Groninger Energie Koepel" userId="c4d63ddd-ad9e-4f76-af5b-35c261138bb0" providerId="ADAL" clId="{24E8EF16-1D01-4AE7-A806-77E9453CB9E8}" dt="2022-03-01T15:26:39.749" v="4270" actId="478"/>
          <ac:picMkLst>
            <pc:docMk/>
            <pc:sldMk cId="2247506060" sldId="537"/>
            <ac:picMk id="6" creationId="{FCB877B3-656C-4E04-8C61-747BAC68DEB7}"/>
          </ac:picMkLst>
        </pc:picChg>
      </pc:sldChg>
      <pc:sldChg chg="modSp add mod ord modTransition">
        <pc:chgData name="Jantine Koppert | Groninger Energie Koepel" userId="c4d63ddd-ad9e-4f76-af5b-35c261138bb0" providerId="ADAL" clId="{24E8EF16-1D01-4AE7-A806-77E9453CB9E8}" dt="2022-03-02T12:33:18.005" v="7842"/>
        <pc:sldMkLst>
          <pc:docMk/>
          <pc:sldMk cId="779519931" sldId="538"/>
        </pc:sldMkLst>
        <pc:spChg chg="mod">
          <ac:chgData name="Jantine Koppert | Groninger Energie Koepel" userId="c4d63ddd-ad9e-4f76-af5b-35c261138bb0" providerId="ADAL" clId="{24E8EF16-1D01-4AE7-A806-77E9453CB9E8}" dt="2022-03-02T10:37:26.420" v="6817" actId="255"/>
          <ac:spMkLst>
            <pc:docMk/>
            <pc:sldMk cId="779519931" sldId="538"/>
            <ac:spMk id="2" creationId="{DC593F43-EBDE-6D4C-8986-69CE2DB540B4}"/>
          </ac:spMkLst>
        </pc:spChg>
      </pc:sldChg>
      <pc:sldChg chg="add del">
        <pc:chgData name="Jantine Koppert | Groninger Energie Koepel" userId="c4d63ddd-ad9e-4f76-af5b-35c261138bb0" providerId="ADAL" clId="{24E8EF16-1D01-4AE7-A806-77E9453CB9E8}" dt="2022-03-01T15:28:44.160" v="4294" actId="47"/>
        <pc:sldMkLst>
          <pc:docMk/>
          <pc:sldMk cId="1224686137" sldId="538"/>
        </pc:sldMkLst>
      </pc:sldChg>
      <pc:sldChg chg="add del">
        <pc:chgData name="Jantine Koppert | Groninger Energie Koepel" userId="c4d63ddd-ad9e-4f76-af5b-35c261138bb0" providerId="ADAL" clId="{24E8EF16-1D01-4AE7-A806-77E9453CB9E8}" dt="2022-03-01T15:37:00.598" v="5190" actId="47"/>
        <pc:sldMkLst>
          <pc:docMk/>
          <pc:sldMk cId="4217108972" sldId="538"/>
        </pc:sldMkLst>
      </pc:sldChg>
      <pc:sldChg chg="modSp add mod ord modTransition">
        <pc:chgData name="Jantine Koppert | Groninger Energie Koepel" userId="c4d63ddd-ad9e-4f76-af5b-35c261138bb0" providerId="ADAL" clId="{24E8EF16-1D01-4AE7-A806-77E9453CB9E8}" dt="2022-03-02T12:33:18.005" v="7842"/>
        <pc:sldMkLst>
          <pc:docMk/>
          <pc:sldMk cId="147695817" sldId="539"/>
        </pc:sldMkLst>
        <pc:spChg chg="mod">
          <ac:chgData name="Jantine Koppert | Groninger Energie Koepel" userId="c4d63ddd-ad9e-4f76-af5b-35c261138bb0" providerId="ADAL" clId="{24E8EF16-1D01-4AE7-A806-77E9453CB9E8}" dt="2022-03-02T10:37:38.030" v="6818" actId="255"/>
          <ac:spMkLst>
            <pc:docMk/>
            <pc:sldMk cId="147695817" sldId="539"/>
            <ac:spMk id="2" creationId="{DC593F43-EBDE-6D4C-8986-69CE2DB540B4}"/>
          </ac:spMkLst>
        </pc:spChg>
      </pc:sldChg>
      <pc:sldChg chg="modSp add mod ord modTransition">
        <pc:chgData name="Jantine Koppert | Groninger Energie Koepel" userId="c4d63ddd-ad9e-4f76-af5b-35c261138bb0" providerId="ADAL" clId="{24E8EF16-1D01-4AE7-A806-77E9453CB9E8}" dt="2022-03-02T12:33:18.005" v="7842"/>
        <pc:sldMkLst>
          <pc:docMk/>
          <pc:sldMk cId="2888132708" sldId="540"/>
        </pc:sldMkLst>
        <pc:spChg chg="mod">
          <ac:chgData name="Jantine Koppert | Groninger Energie Koepel" userId="c4d63ddd-ad9e-4f76-af5b-35c261138bb0" providerId="ADAL" clId="{24E8EF16-1D01-4AE7-A806-77E9453CB9E8}" dt="2022-03-01T15:37:49.909" v="5197" actId="5793"/>
          <ac:spMkLst>
            <pc:docMk/>
            <pc:sldMk cId="2888132708" sldId="540"/>
            <ac:spMk id="2" creationId="{DC593F43-EBDE-6D4C-8986-69CE2DB540B4}"/>
          </ac:spMkLst>
        </pc:spChg>
      </pc:sldChg>
      <pc:sldChg chg="modSp add mod ord modTransition">
        <pc:chgData name="Jantine Koppert | Groninger Energie Koepel" userId="c4d63ddd-ad9e-4f76-af5b-35c261138bb0" providerId="ADAL" clId="{24E8EF16-1D01-4AE7-A806-77E9453CB9E8}" dt="2022-03-02T13:29:53.464" v="8204" actId="20577"/>
        <pc:sldMkLst>
          <pc:docMk/>
          <pc:sldMk cId="1867500366" sldId="541"/>
        </pc:sldMkLst>
        <pc:spChg chg="mod">
          <ac:chgData name="Jantine Koppert | Groninger Energie Koepel" userId="c4d63ddd-ad9e-4f76-af5b-35c261138bb0" providerId="ADAL" clId="{24E8EF16-1D01-4AE7-A806-77E9453CB9E8}" dt="2022-03-02T10:38:19.872" v="6833" actId="20577"/>
          <ac:spMkLst>
            <pc:docMk/>
            <pc:sldMk cId="1867500366" sldId="541"/>
            <ac:spMk id="2" creationId="{DC593F43-EBDE-6D4C-8986-69CE2DB540B4}"/>
          </ac:spMkLst>
        </pc:spChg>
        <pc:spChg chg="mod">
          <ac:chgData name="Jantine Koppert | Groninger Energie Koepel" userId="c4d63ddd-ad9e-4f76-af5b-35c261138bb0" providerId="ADAL" clId="{24E8EF16-1D01-4AE7-A806-77E9453CB9E8}" dt="2022-03-02T13:29:53.464" v="8204" actId="20577"/>
          <ac:spMkLst>
            <pc:docMk/>
            <pc:sldMk cId="1867500366" sldId="541"/>
            <ac:spMk id="3" creationId="{BC84947E-39BA-7A4D-B4C8-11A04BBD8526}"/>
          </ac:spMkLst>
        </pc:spChg>
      </pc:sldChg>
      <pc:sldChg chg="modSp add mod ord modTransition">
        <pc:chgData name="Jantine Koppert | Groninger Energie Koepel" userId="c4d63ddd-ad9e-4f76-af5b-35c261138bb0" providerId="ADAL" clId="{24E8EF16-1D01-4AE7-A806-77E9453CB9E8}" dt="2022-03-02T13:29:47.136" v="8202" actId="20577"/>
        <pc:sldMkLst>
          <pc:docMk/>
          <pc:sldMk cId="2571576933" sldId="542"/>
        </pc:sldMkLst>
        <pc:spChg chg="mod">
          <ac:chgData name="Jantine Koppert | Groninger Energie Koepel" userId="c4d63ddd-ad9e-4f76-af5b-35c261138bb0" providerId="ADAL" clId="{24E8EF16-1D01-4AE7-A806-77E9453CB9E8}" dt="2022-03-02T10:37:55.997" v="6819" actId="255"/>
          <ac:spMkLst>
            <pc:docMk/>
            <pc:sldMk cId="2571576933" sldId="542"/>
            <ac:spMk id="2" creationId="{DC593F43-EBDE-6D4C-8986-69CE2DB540B4}"/>
          </ac:spMkLst>
        </pc:spChg>
        <pc:spChg chg="mod">
          <ac:chgData name="Jantine Koppert | Groninger Energie Koepel" userId="c4d63ddd-ad9e-4f76-af5b-35c261138bb0" providerId="ADAL" clId="{24E8EF16-1D01-4AE7-A806-77E9453CB9E8}" dt="2022-03-02T13:29:47.136" v="8202" actId="20577"/>
          <ac:spMkLst>
            <pc:docMk/>
            <pc:sldMk cId="2571576933" sldId="542"/>
            <ac:spMk id="3" creationId="{BC84947E-39BA-7A4D-B4C8-11A04BBD8526}"/>
          </ac:spMkLst>
        </pc:spChg>
      </pc:sldChg>
      <pc:sldChg chg="modSp add mod ord modTransition">
        <pc:chgData name="Jantine Koppert | Groninger Energie Koepel" userId="c4d63ddd-ad9e-4f76-af5b-35c261138bb0" providerId="ADAL" clId="{24E8EF16-1D01-4AE7-A806-77E9453CB9E8}" dt="2022-03-02T13:28:57.797" v="8200" actId="20577"/>
        <pc:sldMkLst>
          <pc:docMk/>
          <pc:sldMk cId="1451527593" sldId="543"/>
        </pc:sldMkLst>
        <pc:spChg chg="mod">
          <ac:chgData name="Jantine Koppert | Groninger Energie Koepel" userId="c4d63ddd-ad9e-4f76-af5b-35c261138bb0" providerId="ADAL" clId="{24E8EF16-1D01-4AE7-A806-77E9453CB9E8}" dt="2022-03-01T15:45:15.196" v="5515" actId="6549"/>
          <ac:spMkLst>
            <pc:docMk/>
            <pc:sldMk cId="1451527593" sldId="543"/>
            <ac:spMk id="2" creationId="{DC593F43-EBDE-6D4C-8986-69CE2DB540B4}"/>
          </ac:spMkLst>
        </pc:spChg>
        <pc:spChg chg="mod">
          <ac:chgData name="Jantine Koppert | Groninger Energie Koepel" userId="c4d63ddd-ad9e-4f76-af5b-35c261138bb0" providerId="ADAL" clId="{24E8EF16-1D01-4AE7-A806-77E9453CB9E8}" dt="2022-03-02T13:28:57.797" v="8200" actId="20577"/>
          <ac:spMkLst>
            <pc:docMk/>
            <pc:sldMk cId="1451527593" sldId="543"/>
            <ac:spMk id="3" creationId="{BC84947E-39BA-7A4D-B4C8-11A04BBD8526}"/>
          </ac:spMkLst>
        </pc:spChg>
      </pc:sldChg>
      <pc:sldChg chg="addSp modSp add mod modTransition">
        <pc:chgData name="Jantine Koppert | Groninger Energie Koepel" userId="c4d63ddd-ad9e-4f76-af5b-35c261138bb0" providerId="ADAL" clId="{24E8EF16-1D01-4AE7-A806-77E9453CB9E8}" dt="2022-03-02T12:33:18.005" v="7842"/>
        <pc:sldMkLst>
          <pc:docMk/>
          <pc:sldMk cId="545248954" sldId="544"/>
        </pc:sldMkLst>
        <pc:spChg chg="mod">
          <ac:chgData name="Jantine Koppert | Groninger Energie Koepel" userId="c4d63ddd-ad9e-4f76-af5b-35c261138bb0" providerId="ADAL" clId="{24E8EF16-1D01-4AE7-A806-77E9453CB9E8}" dt="2022-03-01T15:46:12.554" v="5548" actId="6549"/>
          <ac:spMkLst>
            <pc:docMk/>
            <pc:sldMk cId="545248954" sldId="544"/>
            <ac:spMk id="2" creationId="{DC593F43-EBDE-6D4C-8986-69CE2DB540B4}"/>
          </ac:spMkLst>
        </pc:spChg>
        <pc:spChg chg="mod">
          <ac:chgData name="Jantine Koppert | Groninger Energie Koepel" userId="c4d63ddd-ad9e-4f76-af5b-35c261138bb0" providerId="ADAL" clId="{24E8EF16-1D01-4AE7-A806-77E9453CB9E8}" dt="2022-03-01T15:47:26.611" v="5556" actId="1076"/>
          <ac:spMkLst>
            <pc:docMk/>
            <pc:sldMk cId="545248954" sldId="544"/>
            <ac:spMk id="3" creationId="{BC84947E-39BA-7A4D-B4C8-11A04BBD8526}"/>
          </ac:spMkLst>
        </pc:spChg>
        <pc:picChg chg="add mod modCrop">
          <ac:chgData name="Jantine Koppert | Groninger Energie Koepel" userId="c4d63ddd-ad9e-4f76-af5b-35c261138bb0" providerId="ADAL" clId="{24E8EF16-1D01-4AE7-A806-77E9453CB9E8}" dt="2022-03-01T15:47:46.879" v="5571" actId="1036"/>
          <ac:picMkLst>
            <pc:docMk/>
            <pc:sldMk cId="545248954" sldId="544"/>
            <ac:picMk id="5" creationId="{0EA48F39-6ECC-42DB-80E6-EC2670CF0757}"/>
          </ac:picMkLst>
        </pc:picChg>
      </pc:sldChg>
      <pc:sldChg chg="addSp delSp modSp add mod modTransition">
        <pc:chgData name="Jantine Koppert | Groninger Energie Koepel" userId="c4d63ddd-ad9e-4f76-af5b-35c261138bb0" providerId="ADAL" clId="{24E8EF16-1D01-4AE7-A806-77E9453CB9E8}" dt="2022-03-02T13:23:30.124" v="8181"/>
        <pc:sldMkLst>
          <pc:docMk/>
          <pc:sldMk cId="3805617518" sldId="545"/>
        </pc:sldMkLst>
        <pc:spChg chg="mod">
          <ac:chgData name="Jantine Koppert | Groninger Energie Koepel" userId="c4d63ddd-ad9e-4f76-af5b-35c261138bb0" providerId="ADAL" clId="{24E8EF16-1D01-4AE7-A806-77E9453CB9E8}" dt="2022-03-01T15:55:41.286" v="5766" actId="20577"/>
          <ac:spMkLst>
            <pc:docMk/>
            <pc:sldMk cId="3805617518" sldId="545"/>
            <ac:spMk id="17" creationId="{93B6B88A-0EA8-0947-948E-18DA4F42BE71}"/>
          </ac:spMkLst>
        </pc:spChg>
        <pc:spChg chg="mod">
          <ac:chgData name="Jantine Koppert | Groninger Energie Koepel" userId="c4d63ddd-ad9e-4f76-af5b-35c261138bb0" providerId="ADAL" clId="{24E8EF16-1D01-4AE7-A806-77E9453CB9E8}" dt="2022-03-02T12:18:07.427" v="7787" actId="20577"/>
          <ac:spMkLst>
            <pc:docMk/>
            <pc:sldMk cId="3805617518" sldId="545"/>
            <ac:spMk id="18" creationId="{A61EB6BD-672C-5F48-8680-DD6803DAD7B0}"/>
          </ac:spMkLst>
        </pc:spChg>
        <pc:picChg chg="del">
          <ac:chgData name="Jantine Koppert | Groninger Energie Koepel" userId="c4d63ddd-ad9e-4f76-af5b-35c261138bb0" providerId="ADAL" clId="{24E8EF16-1D01-4AE7-A806-77E9453CB9E8}" dt="2022-03-01T15:53:47.697" v="5744" actId="478"/>
          <ac:picMkLst>
            <pc:docMk/>
            <pc:sldMk cId="3805617518" sldId="545"/>
            <ac:picMk id="3" creationId="{0FF4F92E-F5F0-4329-9AC9-99A3C14DBDA3}"/>
          </ac:picMkLst>
        </pc:picChg>
        <pc:picChg chg="add del mod modCrop">
          <ac:chgData name="Jantine Koppert | Groninger Energie Koepel" userId="c4d63ddd-ad9e-4f76-af5b-35c261138bb0" providerId="ADAL" clId="{24E8EF16-1D01-4AE7-A806-77E9453CB9E8}" dt="2022-03-01T15:55:11.046" v="5762" actId="1076"/>
          <ac:picMkLst>
            <pc:docMk/>
            <pc:sldMk cId="3805617518" sldId="545"/>
            <ac:picMk id="4" creationId="{E024F534-F975-4174-A816-1D781BED3798}"/>
          </ac:picMkLst>
        </pc:picChg>
        <pc:picChg chg="add mod modCrop">
          <ac:chgData name="Jantine Koppert | Groninger Energie Koepel" userId="c4d63ddd-ad9e-4f76-af5b-35c261138bb0" providerId="ADAL" clId="{24E8EF16-1D01-4AE7-A806-77E9453CB9E8}" dt="2022-03-01T15:55:19.250" v="5763" actId="14100"/>
          <ac:picMkLst>
            <pc:docMk/>
            <pc:sldMk cId="3805617518" sldId="545"/>
            <ac:picMk id="6" creationId="{25777F1A-A9F1-4C55-B70B-B77240CD518C}"/>
          </ac:picMkLst>
        </pc:picChg>
      </pc:sldChg>
      <pc:sldChg chg="addSp delSp modSp add del mod">
        <pc:chgData name="Jantine Koppert | Groninger Energie Koepel" userId="c4d63ddd-ad9e-4f76-af5b-35c261138bb0" providerId="ADAL" clId="{24E8EF16-1D01-4AE7-A806-77E9453CB9E8}" dt="2022-03-01T16:00:48.683" v="5862" actId="47"/>
        <pc:sldMkLst>
          <pc:docMk/>
          <pc:sldMk cId="850897443" sldId="546"/>
        </pc:sldMkLst>
        <pc:spChg chg="mod">
          <ac:chgData name="Jantine Koppert | Groninger Energie Koepel" userId="c4d63ddd-ad9e-4f76-af5b-35c261138bb0" providerId="ADAL" clId="{24E8EF16-1D01-4AE7-A806-77E9453CB9E8}" dt="2022-03-01T15:58:40.234" v="5824" actId="1076"/>
          <ac:spMkLst>
            <pc:docMk/>
            <pc:sldMk cId="850897443" sldId="546"/>
            <ac:spMk id="10" creationId="{3E510987-B469-D646-9947-979F1E8E034D}"/>
          </ac:spMkLst>
        </pc:spChg>
        <pc:spChg chg="mod">
          <ac:chgData name="Jantine Koppert | Groninger Energie Koepel" userId="c4d63ddd-ad9e-4f76-af5b-35c261138bb0" providerId="ADAL" clId="{24E8EF16-1D01-4AE7-A806-77E9453CB9E8}" dt="2022-03-01T15:59:24.417" v="5833" actId="21"/>
          <ac:spMkLst>
            <pc:docMk/>
            <pc:sldMk cId="850897443" sldId="546"/>
            <ac:spMk id="17" creationId="{93B6B88A-0EA8-0947-948E-18DA4F42BE71}"/>
          </ac:spMkLst>
        </pc:spChg>
        <pc:spChg chg="mod">
          <ac:chgData name="Jantine Koppert | Groninger Energie Koepel" userId="c4d63ddd-ad9e-4f76-af5b-35c261138bb0" providerId="ADAL" clId="{24E8EF16-1D01-4AE7-A806-77E9453CB9E8}" dt="2022-03-01T15:57:54.027" v="5816" actId="27636"/>
          <ac:spMkLst>
            <pc:docMk/>
            <pc:sldMk cId="850897443" sldId="546"/>
            <ac:spMk id="18" creationId="{A61EB6BD-672C-5F48-8680-DD6803DAD7B0}"/>
          </ac:spMkLst>
        </pc:spChg>
        <pc:picChg chg="add del mod modCrop">
          <ac:chgData name="Jantine Koppert | Groninger Energie Koepel" userId="c4d63ddd-ad9e-4f76-af5b-35c261138bb0" providerId="ADAL" clId="{24E8EF16-1D01-4AE7-A806-77E9453CB9E8}" dt="2022-03-01T15:59:07.811" v="5830" actId="21"/>
          <ac:picMkLst>
            <pc:docMk/>
            <pc:sldMk cId="850897443" sldId="546"/>
            <ac:picMk id="3" creationId="{70F0977E-6252-4CE6-877D-F8E82CD12C21}"/>
          </ac:picMkLst>
        </pc:picChg>
        <pc:picChg chg="del">
          <ac:chgData name="Jantine Koppert | Groninger Energie Koepel" userId="c4d63ddd-ad9e-4f76-af5b-35c261138bb0" providerId="ADAL" clId="{24E8EF16-1D01-4AE7-A806-77E9453CB9E8}" dt="2022-03-01T15:57:11.529" v="5792" actId="478"/>
          <ac:picMkLst>
            <pc:docMk/>
            <pc:sldMk cId="850897443" sldId="546"/>
            <ac:picMk id="4" creationId="{E024F534-F975-4174-A816-1D781BED3798}"/>
          </ac:picMkLst>
        </pc:picChg>
        <pc:picChg chg="del">
          <ac:chgData name="Jantine Koppert | Groninger Energie Koepel" userId="c4d63ddd-ad9e-4f76-af5b-35c261138bb0" providerId="ADAL" clId="{24E8EF16-1D01-4AE7-A806-77E9453CB9E8}" dt="2022-03-01T15:57:13.218" v="5793" actId="478"/>
          <ac:picMkLst>
            <pc:docMk/>
            <pc:sldMk cId="850897443" sldId="546"/>
            <ac:picMk id="6" creationId="{25777F1A-A9F1-4C55-B70B-B77240CD518C}"/>
          </ac:picMkLst>
        </pc:picChg>
        <pc:picChg chg="add del mod">
          <ac:chgData name="Jantine Koppert | Groninger Energie Koepel" userId="c4d63ddd-ad9e-4f76-af5b-35c261138bb0" providerId="ADAL" clId="{24E8EF16-1D01-4AE7-A806-77E9453CB9E8}" dt="2022-03-01T15:58:58.509" v="5828" actId="21"/>
          <ac:picMkLst>
            <pc:docMk/>
            <pc:sldMk cId="850897443" sldId="546"/>
            <ac:picMk id="7" creationId="{E382A0F9-0837-4228-A5E4-E940496454DB}"/>
          </ac:picMkLst>
        </pc:picChg>
      </pc:sldChg>
      <pc:sldChg chg="addSp delSp modSp add mod ord modTransition">
        <pc:chgData name="Jantine Koppert | Groninger Energie Koepel" userId="c4d63ddd-ad9e-4f76-af5b-35c261138bb0" providerId="ADAL" clId="{24E8EF16-1D01-4AE7-A806-77E9453CB9E8}" dt="2022-03-02T13:23:43.696" v="8183"/>
        <pc:sldMkLst>
          <pc:docMk/>
          <pc:sldMk cId="2249040072" sldId="546"/>
        </pc:sldMkLst>
        <pc:spChg chg="mod">
          <ac:chgData name="Jantine Koppert | Groninger Energie Koepel" userId="c4d63ddd-ad9e-4f76-af5b-35c261138bb0" providerId="ADAL" clId="{24E8EF16-1D01-4AE7-A806-77E9453CB9E8}" dt="2022-03-01T16:03:07.110" v="5882" actId="20577"/>
          <ac:spMkLst>
            <pc:docMk/>
            <pc:sldMk cId="2249040072" sldId="546"/>
            <ac:spMk id="17" creationId="{93B6B88A-0EA8-0947-948E-18DA4F42BE71}"/>
          </ac:spMkLst>
        </pc:spChg>
        <pc:spChg chg="mod">
          <ac:chgData name="Jantine Koppert | Groninger Energie Koepel" userId="c4d63ddd-ad9e-4f76-af5b-35c261138bb0" providerId="ADAL" clId="{24E8EF16-1D01-4AE7-A806-77E9453CB9E8}" dt="2022-03-02T12:19:47.172" v="7822" actId="1076"/>
          <ac:spMkLst>
            <pc:docMk/>
            <pc:sldMk cId="2249040072" sldId="546"/>
            <ac:spMk id="18" creationId="{A61EB6BD-672C-5F48-8680-DD6803DAD7B0}"/>
          </ac:spMkLst>
        </pc:spChg>
        <pc:picChg chg="del">
          <ac:chgData name="Jantine Koppert | Groninger Energie Koepel" userId="c4d63ddd-ad9e-4f76-af5b-35c261138bb0" providerId="ADAL" clId="{24E8EF16-1D01-4AE7-A806-77E9453CB9E8}" dt="2022-03-01T16:02:02.840" v="5866" actId="478"/>
          <ac:picMkLst>
            <pc:docMk/>
            <pc:sldMk cId="2249040072" sldId="546"/>
            <ac:picMk id="3" creationId="{0FF4F92E-F5F0-4329-9AC9-99A3C14DBDA3}"/>
          </ac:picMkLst>
        </pc:picChg>
        <pc:picChg chg="add mod modCrop">
          <ac:chgData name="Jantine Koppert | Groninger Energie Koepel" userId="c4d63ddd-ad9e-4f76-af5b-35c261138bb0" providerId="ADAL" clId="{24E8EF16-1D01-4AE7-A806-77E9453CB9E8}" dt="2022-03-01T16:03:28.625" v="5884" actId="1076"/>
          <ac:picMkLst>
            <pc:docMk/>
            <pc:sldMk cId="2249040072" sldId="546"/>
            <ac:picMk id="4" creationId="{76FC6019-8F42-426F-81DB-F51A3B1F2560}"/>
          </ac:picMkLst>
        </pc:picChg>
      </pc:sldChg>
      <pc:sldChg chg="addSp delSp modSp add mod ord modTransition">
        <pc:chgData name="Jantine Koppert | Groninger Energie Koepel" userId="c4d63ddd-ad9e-4f76-af5b-35c261138bb0" providerId="ADAL" clId="{24E8EF16-1D01-4AE7-A806-77E9453CB9E8}" dt="2022-03-02T12:33:18.005" v="7842"/>
        <pc:sldMkLst>
          <pc:docMk/>
          <pc:sldMk cId="2785412434" sldId="547"/>
        </pc:sldMkLst>
        <pc:spChg chg="mod">
          <ac:chgData name="Jantine Koppert | Groninger Energie Koepel" userId="c4d63ddd-ad9e-4f76-af5b-35c261138bb0" providerId="ADAL" clId="{24E8EF16-1D01-4AE7-A806-77E9453CB9E8}" dt="2022-03-01T16:10:07.382" v="5920" actId="1076"/>
          <ac:spMkLst>
            <pc:docMk/>
            <pc:sldMk cId="2785412434" sldId="547"/>
            <ac:spMk id="3" creationId="{BC84947E-39BA-7A4D-B4C8-11A04BBD8526}"/>
          </ac:spMkLst>
        </pc:spChg>
        <pc:spChg chg="add del mod">
          <ac:chgData name="Jantine Koppert | Groninger Energie Koepel" userId="c4d63ddd-ad9e-4f76-af5b-35c261138bb0" providerId="ADAL" clId="{24E8EF16-1D01-4AE7-A806-77E9453CB9E8}" dt="2022-03-01T16:04:32.549" v="5897" actId="478"/>
          <ac:spMkLst>
            <pc:docMk/>
            <pc:sldMk cId="2785412434" sldId="547"/>
            <ac:spMk id="5" creationId="{1D22A2D1-D917-4ADD-8B1D-FB17E49E49D3}"/>
          </ac:spMkLst>
        </pc:spChg>
        <pc:spChg chg="add mod">
          <ac:chgData name="Jantine Koppert | Groninger Energie Koepel" userId="c4d63ddd-ad9e-4f76-af5b-35c261138bb0" providerId="ADAL" clId="{24E8EF16-1D01-4AE7-A806-77E9453CB9E8}" dt="2022-03-01T16:10:11.392" v="5921" actId="1076"/>
          <ac:spMkLst>
            <pc:docMk/>
            <pc:sldMk cId="2785412434" sldId="547"/>
            <ac:spMk id="9" creationId="{61A6C507-F5D3-41AB-9505-96A850B9A60D}"/>
          </ac:spMkLst>
        </pc:spChg>
        <pc:spChg chg="mod">
          <ac:chgData name="Jantine Koppert | Groninger Energie Koepel" userId="c4d63ddd-ad9e-4f76-af5b-35c261138bb0" providerId="ADAL" clId="{24E8EF16-1D01-4AE7-A806-77E9453CB9E8}" dt="2022-03-01T17:25:46.043" v="6355" actId="122"/>
          <ac:spMkLst>
            <pc:docMk/>
            <pc:sldMk cId="2785412434" sldId="547"/>
            <ac:spMk id="16" creationId="{7101E607-0136-B34E-BD0F-BAE467637BC3}"/>
          </ac:spMkLst>
        </pc:spChg>
        <pc:picChg chg="del mod">
          <ac:chgData name="Jantine Koppert | Groninger Energie Koepel" userId="c4d63ddd-ad9e-4f76-af5b-35c261138bb0" providerId="ADAL" clId="{24E8EF16-1D01-4AE7-A806-77E9453CB9E8}" dt="2022-03-01T16:04:10.100" v="5889" actId="478"/>
          <ac:picMkLst>
            <pc:docMk/>
            <pc:sldMk cId="2785412434" sldId="547"/>
            <ac:picMk id="10" creationId="{8E6F3343-7EAB-4E8F-8400-609376E47886}"/>
          </ac:picMkLst>
        </pc:picChg>
        <pc:picChg chg="add mod">
          <ac:chgData name="Jantine Koppert | Groninger Energie Koepel" userId="c4d63ddd-ad9e-4f76-af5b-35c261138bb0" providerId="ADAL" clId="{24E8EF16-1D01-4AE7-A806-77E9453CB9E8}" dt="2022-03-01T16:05:33.349" v="5919" actId="1076"/>
          <ac:picMkLst>
            <pc:docMk/>
            <pc:sldMk cId="2785412434" sldId="547"/>
            <ac:picMk id="12" creationId="{54E537AA-BC80-4460-BAC4-339F0F457FC3}"/>
          </ac:picMkLst>
        </pc:picChg>
        <pc:picChg chg="del">
          <ac:chgData name="Jantine Koppert | Groninger Energie Koepel" userId="c4d63ddd-ad9e-4f76-af5b-35c261138bb0" providerId="ADAL" clId="{24E8EF16-1D01-4AE7-A806-77E9453CB9E8}" dt="2022-03-01T16:04:14.163" v="5891" actId="478"/>
          <ac:picMkLst>
            <pc:docMk/>
            <pc:sldMk cId="2785412434" sldId="547"/>
            <ac:picMk id="17" creationId="{C4FB7346-FF2B-4D4A-9547-195C97AA10EB}"/>
          </ac:picMkLst>
        </pc:picChg>
      </pc:sldChg>
      <pc:sldChg chg="addSp delSp modSp add mod ord modTransition">
        <pc:chgData name="Jantine Koppert | Groninger Energie Koepel" userId="c4d63ddd-ad9e-4f76-af5b-35c261138bb0" providerId="ADAL" clId="{24E8EF16-1D01-4AE7-A806-77E9453CB9E8}" dt="2022-03-02T12:33:18.005" v="7842"/>
        <pc:sldMkLst>
          <pc:docMk/>
          <pc:sldMk cId="996145212" sldId="548"/>
        </pc:sldMkLst>
        <pc:spChg chg="mod">
          <ac:chgData name="Jantine Koppert | Groninger Energie Koepel" userId="c4d63ddd-ad9e-4f76-af5b-35c261138bb0" providerId="ADAL" clId="{24E8EF16-1D01-4AE7-A806-77E9453CB9E8}" dt="2022-03-01T17:18:11.107" v="5962" actId="20577"/>
          <ac:spMkLst>
            <pc:docMk/>
            <pc:sldMk cId="996145212" sldId="548"/>
            <ac:spMk id="10" creationId="{3E510987-B469-D646-9947-979F1E8E034D}"/>
          </ac:spMkLst>
        </pc:spChg>
        <pc:spChg chg="mod">
          <ac:chgData name="Jantine Koppert | Groninger Energie Koepel" userId="c4d63ddd-ad9e-4f76-af5b-35c261138bb0" providerId="ADAL" clId="{24E8EF16-1D01-4AE7-A806-77E9453CB9E8}" dt="2022-03-01T17:18:17.582" v="5965" actId="20577"/>
          <ac:spMkLst>
            <pc:docMk/>
            <pc:sldMk cId="996145212" sldId="548"/>
            <ac:spMk id="17" creationId="{93B6B88A-0EA8-0947-948E-18DA4F42BE71}"/>
          </ac:spMkLst>
        </pc:spChg>
        <pc:spChg chg="mod">
          <ac:chgData name="Jantine Koppert | Groninger Energie Koepel" userId="c4d63ddd-ad9e-4f76-af5b-35c261138bb0" providerId="ADAL" clId="{24E8EF16-1D01-4AE7-A806-77E9453CB9E8}" dt="2022-03-01T19:27:39.553" v="6517" actId="27636"/>
          <ac:spMkLst>
            <pc:docMk/>
            <pc:sldMk cId="996145212" sldId="548"/>
            <ac:spMk id="18" creationId="{A61EB6BD-672C-5F48-8680-DD6803DAD7B0}"/>
          </ac:spMkLst>
        </pc:spChg>
        <pc:picChg chg="del">
          <ac:chgData name="Jantine Koppert | Groninger Energie Koepel" userId="c4d63ddd-ad9e-4f76-af5b-35c261138bb0" providerId="ADAL" clId="{24E8EF16-1D01-4AE7-A806-77E9453CB9E8}" dt="2022-03-01T17:11:02.385" v="5954" actId="478"/>
          <ac:picMkLst>
            <pc:docMk/>
            <pc:sldMk cId="996145212" sldId="548"/>
            <ac:picMk id="4" creationId="{76FC6019-8F42-426F-81DB-F51A3B1F2560}"/>
          </ac:picMkLst>
        </pc:picChg>
        <pc:picChg chg="add del mod">
          <ac:chgData name="Jantine Koppert | Groninger Energie Koepel" userId="c4d63ddd-ad9e-4f76-af5b-35c261138bb0" providerId="ADAL" clId="{24E8EF16-1D01-4AE7-A806-77E9453CB9E8}" dt="2022-03-01T19:27:41.721" v="6518" actId="478"/>
          <ac:picMkLst>
            <pc:docMk/>
            <pc:sldMk cId="996145212" sldId="548"/>
            <ac:picMk id="6" creationId="{AAA89A7A-361C-4412-AFFB-F5CDA38687C4}"/>
          </ac:picMkLst>
        </pc:picChg>
      </pc:sldChg>
      <pc:sldChg chg="addSp delSp modSp add mod ord modTransition">
        <pc:chgData name="Jantine Koppert | Groninger Energie Koepel" userId="c4d63ddd-ad9e-4f76-af5b-35c261138bb0" providerId="ADAL" clId="{24E8EF16-1D01-4AE7-A806-77E9453CB9E8}" dt="2022-03-02T13:56:37.588" v="8281" actId="1076"/>
        <pc:sldMkLst>
          <pc:docMk/>
          <pc:sldMk cId="4144682201" sldId="549"/>
        </pc:sldMkLst>
        <pc:spChg chg="mod">
          <ac:chgData name="Jantine Koppert | Groninger Energie Koepel" userId="c4d63ddd-ad9e-4f76-af5b-35c261138bb0" providerId="ADAL" clId="{24E8EF16-1D01-4AE7-A806-77E9453CB9E8}" dt="2022-03-01T17:22:03.818" v="6274" actId="20577"/>
          <ac:spMkLst>
            <pc:docMk/>
            <pc:sldMk cId="4144682201" sldId="549"/>
            <ac:spMk id="3" creationId="{BC84947E-39BA-7A4D-B4C8-11A04BBD8526}"/>
          </ac:spMkLst>
        </pc:spChg>
        <pc:spChg chg="add mod">
          <ac:chgData name="Jantine Koppert | Groninger Energie Koepel" userId="c4d63ddd-ad9e-4f76-af5b-35c261138bb0" providerId="ADAL" clId="{24E8EF16-1D01-4AE7-A806-77E9453CB9E8}" dt="2022-03-02T12:57:37.650" v="8099" actId="20577"/>
          <ac:spMkLst>
            <pc:docMk/>
            <pc:sldMk cId="4144682201" sldId="549"/>
            <ac:spMk id="7" creationId="{F278CB0B-0F0C-492F-BB46-92E6D4223433}"/>
          </ac:spMkLst>
        </pc:spChg>
        <pc:spChg chg="del mod">
          <ac:chgData name="Jantine Koppert | Groninger Energie Koepel" userId="c4d63ddd-ad9e-4f76-af5b-35c261138bb0" providerId="ADAL" clId="{24E8EF16-1D01-4AE7-A806-77E9453CB9E8}" dt="2022-03-01T17:22:51.313" v="6279"/>
          <ac:spMkLst>
            <pc:docMk/>
            <pc:sldMk cId="4144682201" sldId="549"/>
            <ac:spMk id="9" creationId="{61A6C507-F5D3-41AB-9505-96A850B9A60D}"/>
          </ac:spMkLst>
        </pc:spChg>
        <pc:spChg chg="mod">
          <ac:chgData name="Jantine Koppert | Groninger Energie Koepel" userId="c4d63ddd-ad9e-4f76-af5b-35c261138bb0" providerId="ADAL" clId="{24E8EF16-1D01-4AE7-A806-77E9453CB9E8}" dt="2022-03-01T17:25:30.375" v="6354" actId="122"/>
          <ac:spMkLst>
            <pc:docMk/>
            <pc:sldMk cId="4144682201" sldId="549"/>
            <ac:spMk id="16" creationId="{7101E607-0136-B34E-BD0F-BAE467637BC3}"/>
          </ac:spMkLst>
        </pc:spChg>
        <pc:picChg chg="add del mod modCrop">
          <ac:chgData name="Jantine Koppert | Groninger Energie Koepel" userId="c4d63ddd-ad9e-4f76-af5b-35c261138bb0" providerId="ADAL" clId="{24E8EF16-1D01-4AE7-A806-77E9453CB9E8}" dt="2022-03-01T17:23:05.676" v="6281" actId="478"/>
          <ac:picMkLst>
            <pc:docMk/>
            <pc:sldMk cId="4144682201" sldId="549"/>
            <ac:picMk id="4" creationId="{B1D85B1B-4A7B-4115-B529-1CD2B0262C4F}"/>
          </ac:picMkLst>
        </pc:picChg>
        <pc:picChg chg="add mod modCrop">
          <ac:chgData name="Jantine Koppert | Groninger Energie Koepel" userId="c4d63ddd-ad9e-4f76-af5b-35c261138bb0" providerId="ADAL" clId="{24E8EF16-1D01-4AE7-A806-77E9453CB9E8}" dt="2022-03-02T12:57:32.737" v="8095" actId="1076"/>
          <ac:picMkLst>
            <pc:docMk/>
            <pc:sldMk cId="4144682201" sldId="549"/>
            <ac:picMk id="6" creationId="{072DA25D-2B27-4666-B64B-8A98B9E40C83}"/>
          </ac:picMkLst>
        </pc:picChg>
        <pc:picChg chg="mod">
          <ac:chgData name="Jantine Koppert | Groninger Energie Koepel" userId="c4d63ddd-ad9e-4f76-af5b-35c261138bb0" providerId="ADAL" clId="{24E8EF16-1D01-4AE7-A806-77E9453CB9E8}" dt="2022-03-02T13:56:37.588" v="8281" actId="1076"/>
          <ac:picMkLst>
            <pc:docMk/>
            <pc:sldMk cId="4144682201" sldId="549"/>
            <ac:picMk id="12" creationId="{54E537AA-BC80-4460-BAC4-339F0F457FC3}"/>
          </ac:picMkLst>
        </pc:picChg>
      </pc:sldChg>
      <pc:sldChg chg="addSp delSp modSp add mod ord modTransition">
        <pc:chgData name="Jantine Koppert | Groninger Energie Koepel" userId="c4d63ddd-ad9e-4f76-af5b-35c261138bb0" providerId="ADAL" clId="{24E8EF16-1D01-4AE7-A806-77E9453CB9E8}" dt="2022-03-04T15:01:37.420" v="13557"/>
        <pc:sldMkLst>
          <pc:docMk/>
          <pc:sldMk cId="3017398141" sldId="550"/>
        </pc:sldMkLst>
        <pc:spChg chg="mod">
          <ac:chgData name="Jantine Koppert | Groninger Energie Koepel" userId="c4d63ddd-ad9e-4f76-af5b-35c261138bb0" providerId="ADAL" clId="{24E8EF16-1D01-4AE7-A806-77E9453CB9E8}" dt="2022-03-04T10:19:54.109" v="8412" actId="6549"/>
          <ac:spMkLst>
            <pc:docMk/>
            <pc:sldMk cId="3017398141" sldId="550"/>
            <ac:spMk id="3" creationId="{BC84947E-39BA-7A4D-B4C8-11A04BBD8526}"/>
          </ac:spMkLst>
        </pc:spChg>
        <pc:spChg chg="mod">
          <ac:chgData name="Jantine Koppert | Groninger Energie Koepel" userId="c4d63ddd-ad9e-4f76-af5b-35c261138bb0" providerId="ADAL" clId="{24E8EF16-1D01-4AE7-A806-77E9453CB9E8}" dt="2022-03-04T14:02:53.930" v="13293" actId="6549"/>
          <ac:spMkLst>
            <pc:docMk/>
            <pc:sldMk cId="3017398141" sldId="550"/>
            <ac:spMk id="9" creationId="{61A6C507-F5D3-41AB-9505-96A850B9A60D}"/>
          </ac:spMkLst>
        </pc:spChg>
        <pc:spChg chg="mod">
          <ac:chgData name="Jantine Koppert | Groninger Energie Koepel" userId="c4d63ddd-ad9e-4f76-af5b-35c261138bb0" providerId="ADAL" clId="{24E8EF16-1D01-4AE7-A806-77E9453CB9E8}" dt="2022-03-04T10:29:09.473" v="9290" actId="20577"/>
          <ac:spMkLst>
            <pc:docMk/>
            <pc:sldMk cId="3017398141" sldId="550"/>
            <ac:spMk id="16" creationId="{7101E607-0136-B34E-BD0F-BAE467637BC3}"/>
          </ac:spMkLst>
        </pc:spChg>
        <pc:picChg chg="add del mod">
          <ac:chgData name="Jantine Koppert | Groninger Energie Koepel" userId="c4d63ddd-ad9e-4f76-af5b-35c261138bb0" providerId="ADAL" clId="{24E8EF16-1D01-4AE7-A806-77E9453CB9E8}" dt="2022-03-04T10:18:29.844" v="8370" actId="478"/>
          <ac:picMkLst>
            <pc:docMk/>
            <pc:sldMk cId="3017398141" sldId="550"/>
            <ac:picMk id="8" creationId="{CE50BB0B-0208-46CA-973A-D743B2F55E5C}"/>
          </ac:picMkLst>
        </pc:picChg>
        <pc:picChg chg="del">
          <ac:chgData name="Jantine Koppert | Groninger Energie Koepel" userId="c4d63ddd-ad9e-4f76-af5b-35c261138bb0" providerId="ADAL" clId="{24E8EF16-1D01-4AE7-A806-77E9453CB9E8}" dt="2022-03-01T17:28:37.527" v="6406" actId="478"/>
          <ac:picMkLst>
            <pc:docMk/>
            <pc:sldMk cId="3017398141" sldId="550"/>
            <ac:picMk id="12" creationId="{54E537AA-BC80-4460-BAC4-339F0F457FC3}"/>
          </ac:picMkLst>
        </pc:picChg>
      </pc:sldChg>
      <pc:sldChg chg="addSp delSp modSp add mod modTransition">
        <pc:chgData name="Jantine Koppert | Groninger Energie Koepel" userId="c4d63ddd-ad9e-4f76-af5b-35c261138bb0" providerId="ADAL" clId="{24E8EF16-1D01-4AE7-A806-77E9453CB9E8}" dt="2022-03-02T12:33:18.005" v="7842"/>
        <pc:sldMkLst>
          <pc:docMk/>
          <pc:sldMk cId="2829313747" sldId="551"/>
        </pc:sldMkLst>
        <pc:spChg chg="mod">
          <ac:chgData name="Jantine Koppert | Groninger Energie Koepel" userId="c4d63ddd-ad9e-4f76-af5b-35c261138bb0" providerId="ADAL" clId="{24E8EF16-1D01-4AE7-A806-77E9453CB9E8}" dt="2022-03-01T19:33:21.871" v="6671" actId="20577"/>
          <ac:spMkLst>
            <pc:docMk/>
            <pc:sldMk cId="2829313747" sldId="551"/>
            <ac:spMk id="3" creationId="{BC84947E-39BA-7A4D-B4C8-11A04BBD8526}"/>
          </ac:spMkLst>
        </pc:spChg>
        <pc:spChg chg="mod">
          <ac:chgData name="Jantine Koppert | Groninger Energie Koepel" userId="c4d63ddd-ad9e-4f76-af5b-35c261138bb0" providerId="ADAL" clId="{24E8EF16-1D01-4AE7-A806-77E9453CB9E8}" dt="2022-03-01T19:25:50.094" v="6510" actId="6549"/>
          <ac:spMkLst>
            <pc:docMk/>
            <pc:sldMk cId="2829313747" sldId="551"/>
            <ac:spMk id="9" creationId="{61A6C507-F5D3-41AB-9505-96A850B9A60D}"/>
          </ac:spMkLst>
        </pc:spChg>
        <pc:spChg chg="mod">
          <ac:chgData name="Jantine Koppert | Groninger Energie Koepel" userId="c4d63ddd-ad9e-4f76-af5b-35c261138bb0" providerId="ADAL" clId="{24E8EF16-1D01-4AE7-A806-77E9453CB9E8}" dt="2022-03-01T19:33:50.169" v="6689" actId="20577"/>
          <ac:spMkLst>
            <pc:docMk/>
            <pc:sldMk cId="2829313747" sldId="551"/>
            <ac:spMk id="16" creationId="{7101E607-0136-B34E-BD0F-BAE467637BC3}"/>
          </ac:spMkLst>
        </pc:spChg>
        <pc:picChg chg="add mod">
          <ac:chgData name="Jantine Koppert | Groninger Energie Koepel" userId="c4d63ddd-ad9e-4f76-af5b-35c261138bb0" providerId="ADAL" clId="{24E8EF16-1D01-4AE7-A806-77E9453CB9E8}" dt="2022-03-01T19:26:05.860" v="6513" actId="1076"/>
          <ac:picMkLst>
            <pc:docMk/>
            <pc:sldMk cId="2829313747" sldId="551"/>
            <ac:picMk id="7" creationId="{F56F13AD-D3FD-4988-A316-53C9A9304D8A}"/>
          </ac:picMkLst>
        </pc:picChg>
        <pc:picChg chg="add del mod">
          <ac:chgData name="Jantine Koppert | Groninger Energie Koepel" userId="c4d63ddd-ad9e-4f76-af5b-35c261138bb0" providerId="ADAL" clId="{24E8EF16-1D01-4AE7-A806-77E9453CB9E8}" dt="2022-03-01T19:25:56.355" v="6511" actId="478"/>
          <ac:picMkLst>
            <pc:docMk/>
            <pc:sldMk cId="2829313747" sldId="551"/>
            <ac:picMk id="8" creationId="{117ED844-FF99-46DB-BBBD-AFE8409FE080}"/>
          </ac:picMkLst>
        </pc:picChg>
      </pc:sldChg>
      <pc:sldChg chg="modSp add mod modTransition">
        <pc:chgData name="Jantine Koppert | Groninger Energie Koepel" userId="c4d63ddd-ad9e-4f76-af5b-35c261138bb0" providerId="ADAL" clId="{24E8EF16-1D01-4AE7-A806-77E9453CB9E8}" dt="2022-03-02T13:22:15.131" v="8179"/>
        <pc:sldMkLst>
          <pc:docMk/>
          <pc:sldMk cId="1935290925" sldId="552"/>
        </pc:sldMkLst>
        <pc:spChg chg="mod">
          <ac:chgData name="Jantine Koppert | Groninger Energie Koepel" userId="c4d63ddd-ad9e-4f76-af5b-35c261138bb0" providerId="ADAL" clId="{24E8EF16-1D01-4AE7-A806-77E9453CB9E8}" dt="2022-03-02T10:39:53.500" v="6836" actId="20577"/>
          <ac:spMkLst>
            <pc:docMk/>
            <pc:sldMk cId="1935290925" sldId="552"/>
            <ac:spMk id="18" creationId="{A61EB6BD-672C-5F48-8680-DD6803DAD7B0}"/>
          </ac:spMkLst>
        </pc:spChg>
      </pc:sldChg>
      <pc:sldChg chg="modSp add del mod">
        <pc:chgData name="Jantine Koppert | Groninger Energie Koepel" userId="c4d63ddd-ad9e-4f76-af5b-35c261138bb0" providerId="ADAL" clId="{24E8EF16-1D01-4AE7-A806-77E9453CB9E8}" dt="2022-03-01T19:33:05.044" v="6647" actId="47"/>
        <pc:sldMkLst>
          <pc:docMk/>
          <pc:sldMk cId="3949667690" sldId="553"/>
        </pc:sldMkLst>
        <pc:spChg chg="mod">
          <ac:chgData name="Jantine Koppert | Groninger Energie Koepel" userId="c4d63ddd-ad9e-4f76-af5b-35c261138bb0" providerId="ADAL" clId="{24E8EF16-1D01-4AE7-A806-77E9453CB9E8}" dt="2022-03-01T19:32:29.876" v="6644" actId="6549"/>
          <ac:spMkLst>
            <pc:docMk/>
            <pc:sldMk cId="3949667690" sldId="553"/>
            <ac:spMk id="3" creationId="{BC84947E-39BA-7A4D-B4C8-11A04BBD8526}"/>
          </ac:spMkLst>
        </pc:spChg>
        <pc:spChg chg="mod">
          <ac:chgData name="Jantine Koppert | Groninger Energie Koepel" userId="c4d63ddd-ad9e-4f76-af5b-35c261138bb0" providerId="ADAL" clId="{24E8EF16-1D01-4AE7-A806-77E9453CB9E8}" dt="2022-03-01T19:30:02.051" v="6574" actId="20577"/>
          <ac:spMkLst>
            <pc:docMk/>
            <pc:sldMk cId="3949667690" sldId="553"/>
            <ac:spMk id="16" creationId="{7101E607-0136-B34E-BD0F-BAE467637BC3}"/>
          </ac:spMkLst>
        </pc:spChg>
      </pc:sldChg>
      <pc:sldChg chg="addSp modSp add mod ord modTransition">
        <pc:chgData name="Jantine Koppert | Groninger Energie Koepel" userId="c4d63ddd-ad9e-4f76-af5b-35c261138bb0" providerId="ADAL" clId="{24E8EF16-1D01-4AE7-A806-77E9453CB9E8}" dt="2022-03-04T14:32:56.814" v="13533" actId="1076"/>
        <pc:sldMkLst>
          <pc:docMk/>
          <pc:sldMk cId="3347321127" sldId="554"/>
        </pc:sldMkLst>
        <pc:spChg chg="mod">
          <ac:chgData name="Jantine Koppert | Groninger Energie Koepel" userId="c4d63ddd-ad9e-4f76-af5b-35c261138bb0" providerId="ADAL" clId="{24E8EF16-1D01-4AE7-A806-77E9453CB9E8}" dt="2022-03-04T10:18:06.853" v="8319" actId="20577"/>
          <ac:spMkLst>
            <pc:docMk/>
            <pc:sldMk cId="3347321127" sldId="554"/>
            <ac:spMk id="17" creationId="{93B6B88A-0EA8-0947-948E-18DA4F42BE71}"/>
          </ac:spMkLst>
        </pc:spChg>
        <pc:picChg chg="add mod ord">
          <ac:chgData name="Jantine Koppert | Groninger Energie Koepel" userId="c4d63ddd-ad9e-4f76-af5b-35c261138bb0" providerId="ADAL" clId="{24E8EF16-1D01-4AE7-A806-77E9453CB9E8}" dt="2022-03-04T14:32:56.814" v="13533" actId="1076"/>
          <ac:picMkLst>
            <pc:docMk/>
            <pc:sldMk cId="3347321127" sldId="554"/>
            <ac:picMk id="2" creationId="{38B0C4AC-E7F8-4F4D-9DAE-80AFDE5303B7}"/>
          </ac:picMkLst>
        </pc:picChg>
        <pc:picChg chg="mod ord">
          <ac:chgData name="Jantine Koppert | Groninger Energie Koepel" userId="c4d63ddd-ad9e-4f76-af5b-35c261138bb0" providerId="ADAL" clId="{24E8EF16-1D01-4AE7-A806-77E9453CB9E8}" dt="2022-03-04T14:32:00.431" v="13527" actId="166"/>
          <ac:picMkLst>
            <pc:docMk/>
            <pc:sldMk cId="3347321127" sldId="554"/>
            <ac:picMk id="3" creationId="{7DF96CAF-930A-4D4E-8E93-898D398EADB9}"/>
          </ac:picMkLst>
        </pc:picChg>
      </pc:sldChg>
      <pc:sldChg chg="modSp add mod ord modTransition">
        <pc:chgData name="Jantine Koppert | Groninger Energie Koepel" userId="c4d63ddd-ad9e-4f76-af5b-35c261138bb0" providerId="ADAL" clId="{24E8EF16-1D01-4AE7-A806-77E9453CB9E8}" dt="2022-03-02T12:33:18.005" v="7842"/>
        <pc:sldMkLst>
          <pc:docMk/>
          <pc:sldMk cId="927139715" sldId="555"/>
        </pc:sldMkLst>
        <pc:spChg chg="mod">
          <ac:chgData name="Jantine Koppert | Groninger Energie Koepel" userId="c4d63ddd-ad9e-4f76-af5b-35c261138bb0" providerId="ADAL" clId="{24E8EF16-1D01-4AE7-A806-77E9453CB9E8}" dt="2022-03-01T19:35:19.867" v="6713" actId="20577"/>
          <ac:spMkLst>
            <pc:docMk/>
            <pc:sldMk cId="927139715" sldId="555"/>
            <ac:spMk id="17" creationId="{93B6B88A-0EA8-0947-948E-18DA4F42BE71}"/>
          </ac:spMkLst>
        </pc:spChg>
      </pc:sldChg>
      <pc:sldChg chg="add del">
        <pc:chgData name="Jantine Koppert | Groninger Energie Koepel" userId="c4d63ddd-ad9e-4f76-af5b-35c261138bb0" providerId="ADAL" clId="{24E8EF16-1D01-4AE7-A806-77E9453CB9E8}" dt="2022-03-01T19:33:01.016" v="6646" actId="47"/>
        <pc:sldMkLst>
          <pc:docMk/>
          <pc:sldMk cId="2393396234" sldId="555"/>
        </pc:sldMkLst>
      </pc:sldChg>
      <pc:sldChg chg="addSp delSp modSp add mod modTransition">
        <pc:chgData name="Jantine Koppert | Groninger Energie Koepel" userId="c4d63ddd-ad9e-4f76-af5b-35c261138bb0" providerId="ADAL" clId="{24E8EF16-1D01-4AE7-A806-77E9453CB9E8}" dt="2022-03-02T13:56:22.272" v="8280"/>
        <pc:sldMkLst>
          <pc:docMk/>
          <pc:sldMk cId="2010671133" sldId="556"/>
        </pc:sldMkLst>
        <pc:spChg chg="add mod">
          <ac:chgData name="Jantine Koppert | Groninger Energie Koepel" userId="c4d63ddd-ad9e-4f76-af5b-35c261138bb0" providerId="ADAL" clId="{24E8EF16-1D01-4AE7-A806-77E9453CB9E8}" dt="2022-03-02T11:19:45.717" v="7284" actId="255"/>
          <ac:spMkLst>
            <pc:docMk/>
            <pc:sldMk cId="2010671133" sldId="556"/>
            <ac:spMk id="7" creationId="{DB8DD222-22D7-46D2-80B1-E0035C1D16DE}"/>
          </ac:spMkLst>
        </pc:spChg>
        <pc:spChg chg="add mod">
          <ac:chgData name="Jantine Koppert | Groninger Energie Koepel" userId="c4d63ddd-ad9e-4f76-af5b-35c261138bb0" providerId="ADAL" clId="{24E8EF16-1D01-4AE7-A806-77E9453CB9E8}" dt="2022-03-02T11:18:34.596" v="7280" actId="14100"/>
          <ac:spMkLst>
            <pc:docMk/>
            <pc:sldMk cId="2010671133" sldId="556"/>
            <ac:spMk id="9" creationId="{D437FC84-80B8-40E0-BD13-A976F9841C21}"/>
          </ac:spMkLst>
        </pc:spChg>
        <pc:spChg chg="mod">
          <ac:chgData name="Jantine Koppert | Groninger Energie Koepel" userId="c4d63ddd-ad9e-4f76-af5b-35c261138bb0" providerId="ADAL" clId="{24E8EF16-1D01-4AE7-A806-77E9453CB9E8}" dt="2022-03-02T10:42:28.853" v="6863" actId="20577"/>
          <ac:spMkLst>
            <pc:docMk/>
            <pc:sldMk cId="2010671133" sldId="556"/>
            <ac:spMk id="17" creationId="{93B6B88A-0EA8-0947-948E-18DA4F42BE71}"/>
          </ac:spMkLst>
        </pc:spChg>
        <pc:picChg chg="del">
          <ac:chgData name="Jantine Koppert | Groninger Energie Koepel" userId="c4d63ddd-ad9e-4f76-af5b-35c261138bb0" providerId="ADAL" clId="{24E8EF16-1D01-4AE7-A806-77E9453CB9E8}" dt="2022-03-02T10:42:45.524" v="6866" actId="478"/>
          <ac:picMkLst>
            <pc:docMk/>
            <pc:sldMk cId="2010671133" sldId="556"/>
            <ac:picMk id="3" creationId="{7DF96CAF-930A-4D4E-8E93-898D398EADB9}"/>
          </ac:picMkLst>
        </pc:picChg>
        <pc:picChg chg="add mod">
          <ac:chgData name="Jantine Koppert | Groninger Energie Koepel" userId="c4d63ddd-ad9e-4f76-af5b-35c261138bb0" providerId="ADAL" clId="{24E8EF16-1D01-4AE7-A806-77E9453CB9E8}" dt="2022-03-02T10:42:41.599" v="6865" actId="1076"/>
          <ac:picMkLst>
            <pc:docMk/>
            <pc:sldMk cId="2010671133" sldId="556"/>
            <ac:picMk id="5" creationId="{E30D5CEA-A88D-4EB4-B382-ED5F23B48403}"/>
          </ac:picMkLst>
        </pc:picChg>
      </pc:sldChg>
      <pc:sldChg chg="addSp delSp modSp add mod ord modTransition">
        <pc:chgData name="Jantine Koppert | Groninger Energie Koepel" userId="c4d63ddd-ad9e-4f76-af5b-35c261138bb0" providerId="ADAL" clId="{24E8EF16-1D01-4AE7-A806-77E9453CB9E8}" dt="2022-03-02T12:33:18.005" v="7842"/>
        <pc:sldMkLst>
          <pc:docMk/>
          <pc:sldMk cId="1521135269" sldId="557"/>
        </pc:sldMkLst>
        <pc:spChg chg="add mod">
          <ac:chgData name="Jantine Koppert | Groninger Energie Koepel" userId="c4d63ddd-ad9e-4f76-af5b-35c261138bb0" providerId="ADAL" clId="{24E8EF16-1D01-4AE7-A806-77E9453CB9E8}" dt="2022-03-02T11:12:56.067" v="7039" actId="20577"/>
          <ac:spMkLst>
            <pc:docMk/>
            <pc:sldMk cId="1521135269" sldId="557"/>
            <ac:spMk id="6" creationId="{E87A5985-DBC6-4B0F-B470-C9BD106C62C9}"/>
          </ac:spMkLst>
        </pc:spChg>
        <pc:spChg chg="del">
          <ac:chgData name="Jantine Koppert | Groninger Energie Koepel" userId="c4d63ddd-ad9e-4f76-af5b-35c261138bb0" providerId="ADAL" clId="{24E8EF16-1D01-4AE7-A806-77E9453CB9E8}" dt="2022-03-02T10:43:38.308" v="6874" actId="478"/>
          <ac:spMkLst>
            <pc:docMk/>
            <pc:sldMk cId="1521135269" sldId="557"/>
            <ac:spMk id="7" creationId="{DB8DD222-22D7-46D2-80B1-E0035C1D16DE}"/>
          </ac:spMkLst>
        </pc:spChg>
        <pc:spChg chg="mod">
          <ac:chgData name="Jantine Koppert | Groninger Energie Koepel" userId="c4d63ddd-ad9e-4f76-af5b-35c261138bb0" providerId="ADAL" clId="{24E8EF16-1D01-4AE7-A806-77E9453CB9E8}" dt="2022-03-02T10:44:59.068" v="6901" actId="20577"/>
          <ac:spMkLst>
            <pc:docMk/>
            <pc:sldMk cId="1521135269" sldId="557"/>
            <ac:spMk id="17" creationId="{93B6B88A-0EA8-0947-948E-18DA4F42BE71}"/>
          </ac:spMkLst>
        </pc:spChg>
      </pc:sldChg>
      <pc:sldChg chg="addSp delSp modSp add del mod">
        <pc:chgData name="Jantine Koppert | Groninger Energie Koepel" userId="c4d63ddd-ad9e-4f76-af5b-35c261138bb0" providerId="ADAL" clId="{24E8EF16-1D01-4AE7-A806-77E9453CB9E8}" dt="2022-03-02T11:22:10.147" v="7369" actId="47"/>
        <pc:sldMkLst>
          <pc:docMk/>
          <pc:sldMk cId="1358705257" sldId="558"/>
        </pc:sldMkLst>
        <pc:spChg chg="mod">
          <ac:chgData name="Jantine Koppert | Groninger Energie Koepel" userId="c4d63ddd-ad9e-4f76-af5b-35c261138bb0" providerId="ADAL" clId="{24E8EF16-1D01-4AE7-A806-77E9453CB9E8}" dt="2022-03-02T10:51:42.584" v="6938" actId="1076"/>
          <ac:spMkLst>
            <pc:docMk/>
            <pc:sldMk cId="1358705257" sldId="558"/>
            <ac:spMk id="7" creationId="{DB8DD222-22D7-46D2-80B1-E0035C1D16DE}"/>
          </ac:spMkLst>
        </pc:spChg>
        <pc:picChg chg="add del mod modCrop">
          <ac:chgData name="Jantine Koppert | Groninger Energie Koepel" userId="c4d63ddd-ad9e-4f76-af5b-35c261138bb0" providerId="ADAL" clId="{24E8EF16-1D01-4AE7-A806-77E9453CB9E8}" dt="2022-03-02T10:53:18.132" v="6954" actId="21"/>
          <ac:picMkLst>
            <pc:docMk/>
            <pc:sldMk cId="1358705257" sldId="558"/>
            <ac:picMk id="3" creationId="{913F8687-61B9-4E16-98C8-8DCCF6A566D0}"/>
          </ac:picMkLst>
        </pc:picChg>
      </pc:sldChg>
      <pc:sldChg chg="addSp delSp modSp add del mod ord">
        <pc:chgData name="Jantine Koppert | Groninger Energie Koepel" userId="c4d63ddd-ad9e-4f76-af5b-35c261138bb0" providerId="ADAL" clId="{24E8EF16-1D01-4AE7-A806-77E9453CB9E8}" dt="2022-03-02T11:22:08.691" v="7368" actId="47"/>
        <pc:sldMkLst>
          <pc:docMk/>
          <pc:sldMk cId="1413818152" sldId="559"/>
        </pc:sldMkLst>
        <pc:spChg chg="mod">
          <ac:chgData name="Jantine Koppert | Groninger Energie Koepel" userId="c4d63ddd-ad9e-4f76-af5b-35c261138bb0" providerId="ADAL" clId="{24E8EF16-1D01-4AE7-A806-77E9453CB9E8}" dt="2022-03-02T10:54:26.107" v="6968" actId="1076"/>
          <ac:spMkLst>
            <pc:docMk/>
            <pc:sldMk cId="1413818152" sldId="559"/>
            <ac:spMk id="3" creationId="{BC84947E-39BA-7A4D-B4C8-11A04BBD8526}"/>
          </ac:spMkLst>
        </pc:spChg>
        <pc:spChg chg="del">
          <ac:chgData name="Jantine Koppert | Groninger Energie Koepel" userId="c4d63ddd-ad9e-4f76-af5b-35c261138bb0" providerId="ADAL" clId="{24E8EF16-1D01-4AE7-A806-77E9453CB9E8}" dt="2022-03-02T10:53:23.567" v="6955" actId="478"/>
          <ac:spMkLst>
            <pc:docMk/>
            <pc:sldMk cId="1413818152" sldId="559"/>
            <ac:spMk id="9" creationId="{61A6C507-F5D3-41AB-9505-96A850B9A60D}"/>
          </ac:spMkLst>
        </pc:spChg>
        <pc:picChg chg="del">
          <ac:chgData name="Jantine Koppert | Groninger Energie Koepel" userId="c4d63ddd-ad9e-4f76-af5b-35c261138bb0" providerId="ADAL" clId="{24E8EF16-1D01-4AE7-A806-77E9453CB9E8}" dt="2022-03-02T10:53:25.872" v="6956" actId="478"/>
          <ac:picMkLst>
            <pc:docMk/>
            <pc:sldMk cId="1413818152" sldId="559"/>
            <ac:picMk id="7" creationId="{F56F13AD-D3FD-4988-A316-53C9A9304D8A}"/>
          </ac:picMkLst>
        </pc:picChg>
        <pc:picChg chg="add del mod ord">
          <ac:chgData name="Jantine Koppert | Groninger Energie Koepel" userId="c4d63ddd-ad9e-4f76-af5b-35c261138bb0" providerId="ADAL" clId="{24E8EF16-1D01-4AE7-A806-77E9453CB9E8}" dt="2022-03-02T10:55:33.988" v="6975" actId="21"/>
          <ac:picMkLst>
            <pc:docMk/>
            <pc:sldMk cId="1413818152" sldId="559"/>
            <ac:picMk id="8" creationId="{013E18F3-D0CF-4EE3-99EB-98745CEAE4FC}"/>
          </ac:picMkLst>
        </pc:picChg>
      </pc:sldChg>
      <pc:sldChg chg="addSp delSp modSp add mod ord modTransition">
        <pc:chgData name="Jantine Koppert | Groninger Energie Koepel" userId="c4d63ddd-ad9e-4f76-af5b-35c261138bb0" providerId="ADAL" clId="{24E8EF16-1D01-4AE7-A806-77E9453CB9E8}" dt="2022-03-02T12:33:18.005" v="7842"/>
        <pc:sldMkLst>
          <pc:docMk/>
          <pc:sldMk cId="292194418" sldId="560"/>
        </pc:sldMkLst>
        <pc:spChg chg="del">
          <ac:chgData name="Jantine Koppert | Groninger Energie Koepel" userId="c4d63ddd-ad9e-4f76-af5b-35c261138bb0" providerId="ADAL" clId="{24E8EF16-1D01-4AE7-A806-77E9453CB9E8}" dt="2022-03-02T10:56:03.640" v="6981" actId="478"/>
          <ac:spMkLst>
            <pc:docMk/>
            <pc:sldMk cId="292194418" sldId="560"/>
            <ac:spMk id="2" creationId="{58C60028-7A63-6944-8757-D319C6C50450}"/>
          </ac:spMkLst>
        </pc:spChg>
        <pc:spChg chg="del">
          <ac:chgData name="Jantine Koppert | Groninger Energie Koepel" userId="c4d63ddd-ad9e-4f76-af5b-35c261138bb0" providerId="ADAL" clId="{24E8EF16-1D01-4AE7-A806-77E9453CB9E8}" dt="2022-03-02T10:56:00.432" v="6980" actId="478"/>
          <ac:spMkLst>
            <pc:docMk/>
            <pc:sldMk cId="292194418" sldId="560"/>
            <ac:spMk id="3" creationId="{516CBFA9-651B-C945-9E84-B59790D40DEC}"/>
          </ac:spMkLst>
        </pc:spChg>
        <pc:spChg chg="del mod topLvl">
          <ac:chgData name="Jantine Koppert | Groninger Energie Koepel" userId="c4d63ddd-ad9e-4f76-af5b-35c261138bb0" providerId="ADAL" clId="{24E8EF16-1D01-4AE7-A806-77E9453CB9E8}" dt="2022-03-02T10:56:09.720" v="6984" actId="478"/>
          <ac:spMkLst>
            <pc:docMk/>
            <pc:sldMk cId="292194418" sldId="560"/>
            <ac:spMk id="5" creationId="{D95E701D-7AAC-C44D-8BCE-28360D4E5D89}"/>
          </ac:spMkLst>
        </pc:spChg>
        <pc:spChg chg="del topLvl">
          <ac:chgData name="Jantine Koppert | Groninger Energie Koepel" userId="c4d63ddd-ad9e-4f76-af5b-35c261138bb0" providerId="ADAL" clId="{24E8EF16-1D01-4AE7-A806-77E9453CB9E8}" dt="2022-03-02T10:55:48.823" v="6977" actId="478"/>
          <ac:spMkLst>
            <pc:docMk/>
            <pc:sldMk cId="292194418" sldId="560"/>
            <ac:spMk id="6" creationId="{41F4268F-EB60-8C4A-AEF5-8C19590470B7}"/>
          </ac:spMkLst>
        </pc:spChg>
        <pc:spChg chg="mod">
          <ac:chgData name="Jantine Koppert | Groninger Energie Koepel" userId="c4d63ddd-ad9e-4f76-af5b-35c261138bb0" providerId="ADAL" clId="{24E8EF16-1D01-4AE7-A806-77E9453CB9E8}" dt="2022-03-02T11:21:07.755" v="7359" actId="1076"/>
          <ac:spMkLst>
            <pc:docMk/>
            <pc:sldMk cId="292194418" sldId="560"/>
            <ac:spMk id="8" creationId="{7C4E9658-D4B9-CB46-A004-78A8D1E2645E}"/>
          </ac:spMkLst>
        </pc:spChg>
        <pc:spChg chg="mod">
          <ac:chgData name="Jantine Koppert | Groninger Energie Koepel" userId="c4d63ddd-ad9e-4f76-af5b-35c261138bb0" providerId="ADAL" clId="{24E8EF16-1D01-4AE7-A806-77E9453CB9E8}" dt="2022-03-02T11:21:04.147" v="7358" actId="14100"/>
          <ac:spMkLst>
            <pc:docMk/>
            <pc:sldMk cId="292194418" sldId="560"/>
            <ac:spMk id="9" creationId="{5AEC1E87-C174-3C4A-A474-E38F2CD0560F}"/>
          </ac:spMkLst>
        </pc:spChg>
        <pc:grpChg chg="del">
          <ac:chgData name="Jantine Koppert | Groninger Energie Koepel" userId="c4d63ddd-ad9e-4f76-af5b-35c261138bb0" providerId="ADAL" clId="{24E8EF16-1D01-4AE7-A806-77E9453CB9E8}" dt="2022-03-02T10:55:48.823" v="6977" actId="478"/>
          <ac:grpSpMkLst>
            <pc:docMk/>
            <pc:sldMk cId="292194418" sldId="560"/>
            <ac:grpSpMk id="4" creationId="{10E4F1CF-BEF1-D841-864E-C6562EA118FC}"/>
          </ac:grpSpMkLst>
        </pc:grpChg>
        <pc:grpChg chg="mod">
          <ac:chgData name="Jantine Koppert | Groninger Energie Koepel" userId="c4d63ddd-ad9e-4f76-af5b-35c261138bb0" providerId="ADAL" clId="{24E8EF16-1D01-4AE7-A806-77E9453CB9E8}" dt="2022-03-02T11:21:58.689" v="7367" actId="1076"/>
          <ac:grpSpMkLst>
            <pc:docMk/>
            <pc:sldMk cId="292194418" sldId="560"/>
            <ac:grpSpMk id="7" creationId="{35B4A377-0FA5-204A-A883-622B967E19E2}"/>
          </ac:grpSpMkLst>
        </pc:grpChg>
        <pc:picChg chg="add mod ord">
          <ac:chgData name="Jantine Koppert | Groninger Energie Koepel" userId="c4d63ddd-ad9e-4f76-af5b-35c261138bb0" providerId="ADAL" clId="{24E8EF16-1D01-4AE7-A806-77E9453CB9E8}" dt="2022-03-02T11:21:25.812" v="7362" actId="1076"/>
          <ac:picMkLst>
            <pc:docMk/>
            <pc:sldMk cId="292194418" sldId="560"/>
            <ac:picMk id="10" creationId="{E3A9DFD1-33F7-4985-BC19-A69E75BE3CFB}"/>
          </ac:picMkLst>
        </pc:picChg>
      </pc:sldChg>
      <pc:sldChg chg="modSp add mod ord modTransition">
        <pc:chgData name="Jantine Koppert | Groninger Energie Koepel" userId="c4d63ddd-ad9e-4f76-af5b-35c261138bb0" providerId="ADAL" clId="{24E8EF16-1D01-4AE7-A806-77E9453CB9E8}" dt="2022-03-11T22:11:13.297" v="13625" actId="1076"/>
        <pc:sldMkLst>
          <pc:docMk/>
          <pc:sldMk cId="1027157116" sldId="561"/>
        </pc:sldMkLst>
        <pc:spChg chg="mod">
          <ac:chgData name="Jantine Koppert | Groninger Energie Koepel" userId="c4d63ddd-ad9e-4f76-af5b-35c261138bb0" providerId="ADAL" clId="{24E8EF16-1D01-4AE7-A806-77E9453CB9E8}" dt="2022-03-11T22:11:13.297" v="13625" actId="1076"/>
          <ac:spMkLst>
            <pc:docMk/>
            <pc:sldMk cId="1027157116" sldId="561"/>
            <ac:spMk id="10" creationId="{3E510987-B469-D646-9947-979F1E8E034D}"/>
          </ac:spMkLst>
        </pc:spChg>
        <pc:spChg chg="mod">
          <ac:chgData name="Jantine Koppert | Groninger Energie Koepel" userId="c4d63ddd-ad9e-4f76-af5b-35c261138bb0" providerId="ADAL" clId="{24E8EF16-1D01-4AE7-A806-77E9453CB9E8}" dt="2022-03-11T22:11:10.088" v="13624" actId="20577"/>
          <ac:spMkLst>
            <pc:docMk/>
            <pc:sldMk cId="1027157116" sldId="561"/>
            <ac:spMk id="17" creationId="{93B6B88A-0EA8-0947-948E-18DA4F42BE71}"/>
          </ac:spMkLst>
        </pc:spChg>
      </pc:sldChg>
      <pc:sldChg chg="modSp add mod modTransition">
        <pc:chgData name="Jantine Koppert | Groninger Energie Koepel" userId="c4d63ddd-ad9e-4f76-af5b-35c261138bb0" providerId="ADAL" clId="{24E8EF16-1D01-4AE7-A806-77E9453CB9E8}" dt="2022-03-04T14:25:50.720" v="13519" actId="20577"/>
        <pc:sldMkLst>
          <pc:docMk/>
          <pc:sldMk cId="753634111" sldId="562"/>
        </pc:sldMkLst>
        <pc:spChg chg="mod">
          <ac:chgData name="Jantine Koppert | Groninger Energie Koepel" userId="c4d63ddd-ad9e-4f76-af5b-35c261138bb0" providerId="ADAL" clId="{24E8EF16-1D01-4AE7-A806-77E9453CB9E8}" dt="2022-03-04T14:25:50.720" v="13519" actId="20577"/>
          <ac:spMkLst>
            <pc:docMk/>
            <pc:sldMk cId="753634111" sldId="562"/>
            <ac:spMk id="17" creationId="{93B6B88A-0EA8-0947-948E-18DA4F42BE71}"/>
          </ac:spMkLst>
        </pc:spChg>
      </pc:sldChg>
      <pc:sldChg chg="addSp modSp new mod modTransition">
        <pc:chgData name="Jantine Koppert | Groninger Energie Koepel" userId="c4d63ddd-ad9e-4f76-af5b-35c261138bb0" providerId="ADAL" clId="{24E8EF16-1D01-4AE7-A806-77E9453CB9E8}" dt="2022-03-02T12:33:18.005" v="7842"/>
        <pc:sldMkLst>
          <pc:docMk/>
          <pc:sldMk cId="1985267802" sldId="563"/>
        </pc:sldMkLst>
        <pc:picChg chg="add mod">
          <ac:chgData name="Jantine Koppert | Groninger Energie Koepel" userId="c4d63ddd-ad9e-4f76-af5b-35c261138bb0" providerId="ADAL" clId="{24E8EF16-1D01-4AE7-A806-77E9453CB9E8}" dt="2022-03-02T12:24:22.807" v="7841" actId="1076"/>
          <ac:picMkLst>
            <pc:docMk/>
            <pc:sldMk cId="1985267802" sldId="563"/>
            <ac:picMk id="2" creationId="{090E4135-1BF5-4FEB-AF3E-E57B2D44EB30}"/>
          </ac:picMkLst>
        </pc:picChg>
      </pc:sldChg>
      <pc:sldChg chg="addSp delSp modSp add mod ord modTransition">
        <pc:chgData name="Jantine Koppert | Groninger Energie Koepel" userId="c4d63ddd-ad9e-4f76-af5b-35c261138bb0" providerId="ADAL" clId="{24E8EF16-1D01-4AE7-A806-77E9453CB9E8}" dt="2022-03-04T15:00:26.186" v="13547" actId="20577"/>
        <pc:sldMkLst>
          <pc:docMk/>
          <pc:sldMk cId="1838585733" sldId="564"/>
        </pc:sldMkLst>
        <pc:spChg chg="add del mod">
          <ac:chgData name="Jantine Koppert | Groninger Energie Koepel" userId="c4d63ddd-ad9e-4f76-af5b-35c261138bb0" providerId="ADAL" clId="{24E8EF16-1D01-4AE7-A806-77E9453CB9E8}" dt="2022-03-04T15:00:10.687" v="13544" actId="478"/>
          <ac:spMkLst>
            <pc:docMk/>
            <pc:sldMk cId="1838585733" sldId="564"/>
            <ac:spMk id="7" creationId="{F55DD313-68D3-48E9-9619-87094B1995C3}"/>
          </ac:spMkLst>
        </pc:spChg>
        <pc:spChg chg="mod">
          <ac:chgData name="Jantine Koppert | Groninger Energie Koepel" userId="c4d63ddd-ad9e-4f76-af5b-35c261138bb0" providerId="ADAL" clId="{24E8EF16-1D01-4AE7-A806-77E9453CB9E8}" dt="2022-03-04T15:00:16.146" v="13545" actId="6549"/>
          <ac:spMkLst>
            <pc:docMk/>
            <pc:sldMk cId="1838585733" sldId="564"/>
            <ac:spMk id="17" creationId="{93B6B88A-0EA8-0947-948E-18DA4F42BE71}"/>
          </ac:spMkLst>
        </pc:spChg>
        <pc:spChg chg="mod">
          <ac:chgData name="Jantine Koppert | Groninger Energie Koepel" userId="c4d63ddd-ad9e-4f76-af5b-35c261138bb0" providerId="ADAL" clId="{24E8EF16-1D01-4AE7-A806-77E9453CB9E8}" dt="2022-03-04T15:00:26.186" v="13547" actId="20577"/>
          <ac:spMkLst>
            <pc:docMk/>
            <pc:sldMk cId="1838585733" sldId="564"/>
            <ac:spMk id="18" creationId="{A61EB6BD-672C-5F48-8680-DD6803DAD7B0}"/>
          </ac:spMkLst>
        </pc:spChg>
        <pc:picChg chg="mod">
          <ac:chgData name="Jantine Koppert | Groninger Energie Koepel" userId="c4d63ddd-ad9e-4f76-af5b-35c261138bb0" providerId="ADAL" clId="{24E8EF16-1D01-4AE7-A806-77E9453CB9E8}" dt="2022-03-02T12:21:19.878" v="7830" actId="167"/>
          <ac:picMkLst>
            <pc:docMk/>
            <pc:sldMk cId="1838585733" sldId="564"/>
            <ac:picMk id="6" creationId="{AAA89A7A-361C-4412-AFFB-F5CDA38687C4}"/>
          </ac:picMkLst>
        </pc:picChg>
      </pc:sldChg>
      <pc:sldChg chg="modSp add mod">
        <pc:chgData name="Jantine Koppert | Groninger Energie Koepel" userId="c4d63ddd-ad9e-4f76-af5b-35c261138bb0" providerId="ADAL" clId="{24E8EF16-1D01-4AE7-A806-77E9453CB9E8}" dt="2022-03-02T12:45:01.429" v="8036" actId="20577"/>
        <pc:sldMkLst>
          <pc:docMk/>
          <pc:sldMk cId="2433505928" sldId="565"/>
        </pc:sldMkLst>
        <pc:spChg chg="mod">
          <ac:chgData name="Jantine Koppert | Groninger Energie Koepel" userId="c4d63ddd-ad9e-4f76-af5b-35c261138bb0" providerId="ADAL" clId="{24E8EF16-1D01-4AE7-A806-77E9453CB9E8}" dt="2022-03-02T12:45:01.429" v="8036" actId="20577"/>
          <ac:spMkLst>
            <pc:docMk/>
            <pc:sldMk cId="2433505928" sldId="565"/>
            <ac:spMk id="2" creationId="{DC593F43-EBDE-6D4C-8986-69CE2DB540B4}"/>
          </ac:spMkLst>
        </pc:spChg>
      </pc:sldChg>
      <pc:sldChg chg="modSp add mod modTransition">
        <pc:chgData name="Jantine Koppert | Groninger Energie Koepel" userId="c4d63ddd-ad9e-4f76-af5b-35c261138bb0" providerId="ADAL" clId="{24E8EF16-1D01-4AE7-A806-77E9453CB9E8}" dt="2022-03-04T14:24:56.886" v="13461" actId="20577"/>
        <pc:sldMkLst>
          <pc:docMk/>
          <pc:sldMk cId="842372762" sldId="566"/>
        </pc:sldMkLst>
        <pc:spChg chg="mod">
          <ac:chgData name="Jantine Koppert | Groninger Energie Koepel" userId="c4d63ddd-ad9e-4f76-af5b-35c261138bb0" providerId="ADAL" clId="{24E8EF16-1D01-4AE7-A806-77E9453CB9E8}" dt="2022-03-04T14:24:56.886" v="13461" actId="20577"/>
          <ac:spMkLst>
            <pc:docMk/>
            <pc:sldMk cId="842372762" sldId="566"/>
            <ac:spMk id="17" creationId="{93B6B88A-0EA8-0947-948E-18DA4F42BE71}"/>
          </ac:spMkLst>
        </pc:spChg>
      </pc:sldChg>
      <pc:sldChg chg="add">
        <pc:chgData name="Jantine Koppert | Groninger Energie Koepel" userId="c4d63ddd-ad9e-4f76-af5b-35c261138bb0" providerId="ADAL" clId="{24E8EF16-1D01-4AE7-A806-77E9453CB9E8}" dt="2022-03-04T10:16:10.946" v="8282" actId="2890"/>
        <pc:sldMkLst>
          <pc:docMk/>
          <pc:sldMk cId="236662103" sldId="567"/>
        </pc:sldMkLst>
      </pc:sldChg>
      <pc:sldChg chg="add">
        <pc:chgData name="Jantine Koppert | Groninger Energie Koepel" userId="c4d63ddd-ad9e-4f76-af5b-35c261138bb0" providerId="ADAL" clId="{24E8EF16-1D01-4AE7-A806-77E9453CB9E8}" dt="2022-03-04T10:17:26.355" v="8306" actId="2890"/>
        <pc:sldMkLst>
          <pc:docMk/>
          <pc:sldMk cId="2985547131" sldId="568"/>
        </pc:sldMkLst>
      </pc:sldChg>
      <pc:sldChg chg="addSp modSp add mod modAnim">
        <pc:chgData name="Jantine Koppert | Groninger Energie Koepel" userId="c4d63ddd-ad9e-4f76-af5b-35c261138bb0" providerId="ADAL" clId="{24E8EF16-1D01-4AE7-A806-77E9453CB9E8}" dt="2022-03-04T14:08:36.979" v="13439" actId="20577"/>
        <pc:sldMkLst>
          <pc:docMk/>
          <pc:sldMk cId="2743550629" sldId="569"/>
        </pc:sldMkLst>
        <pc:spChg chg="mod">
          <ac:chgData name="Jantine Koppert | Groninger Energie Koepel" userId="c4d63ddd-ad9e-4f76-af5b-35c261138bb0" providerId="ADAL" clId="{24E8EF16-1D01-4AE7-A806-77E9453CB9E8}" dt="2022-03-04T14:04:37.782" v="13323" actId="1076"/>
          <ac:spMkLst>
            <pc:docMk/>
            <pc:sldMk cId="2743550629" sldId="569"/>
            <ac:spMk id="3" creationId="{BC84947E-39BA-7A4D-B4C8-11A04BBD8526}"/>
          </ac:spMkLst>
        </pc:spChg>
        <pc:spChg chg="mod">
          <ac:chgData name="Jantine Koppert | Groninger Energie Koepel" userId="c4d63ddd-ad9e-4f76-af5b-35c261138bb0" providerId="ADAL" clId="{24E8EF16-1D01-4AE7-A806-77E9453CB9E8}" dt="2022-03-04T14:05:14.746" v="13399" actId="14100"/>
          <ac:spMkLst>
            <pc:docMk/>
            <pc:sldMk cId="2743550629" sldId="569"/>
            <ac:spMk id="9" creationId="{61A6C507-F5D3-41AB-9505-96A850B9A60D}"/>
          </ac:spMkLst>
        </pc:spChg>
        <pc:spChg chg="mod">
          <ac:chgData name="Jantine Koppert | Groninger Energie Koepel" userId="c4d63ddd-ad9e-4f76-af5b-35c261138bb0" providerId="ADAL" clId="{24E8EF16-1D01-4AE7-A806-77E9453CB9E8}" dt="2022-03-04T14:08:36.979" v="13439" actId="20577"/>
          <ac:spMkLst>
            <pc:docMk/>
            <pc:sldMk cId="2743550629" sldId="569"/>
            <ac:spMk id="16" creationId="{7101E607-0136-B34E-BD0F-BAE467637BC3}"/>
          </ac:spMkLst>
        </pc:spChg>
        <pc:picChg chg="add mod modCrop">
          <ac:chgData name="Jantine Koppert | Groninger Energie Koepel" userId="c4d63ddd-ad9e-4f76-af5b-35c261138bb0" providerId="ADAL" clId="{24E8EF16-1D01-4AE7-A806-77E9453CB9E8}" dt="2022-03-04T14:07:37.311" v="13411" actId="1440"/>
          <ac:picMkLst>
            <pc:docMk/>
            <pc:sldMk cId="2743550629" sldId="569"/>
            <ac:picMk id="4" creationId="{F9F483E3-CDCD-4F36-BEAA-724931E64C5B}"/>
          </ac:picMkLst>
        </pc:picChg>
      </pc:sldChg>
      <pc:sldChg chg="addSp delSp modSp add mod modTransition modAnim">
        <pc:chgData name="Jantine Koppert | Groninger Energie Koepel" userId="c4d63ddd-ad9e-4f76-af5b-35c261138bb0" providerId="ADAL" clId="{24E8EF16-1D01-4AE7-A806-77E9453CB9E8}" dt="2022-03-11T22:08:26.706" v="13600"/>
        <pc:sldMkLst>
          <pc:docMk/>
          <pc:sldMk cId="2253002536" sldId="570"/>
        </pc:sldMkLst>
        <pc:spChg chg="add del">
          <ac:chgData name="Jantine Koppert | Groninger Energie Koepel" userId="c4d63ddd-ad9e-4f76-af5b-35c261138bb0" providerId="ADAL" clId="{24E8EF16-1D01-4AE7-A806-77E9453CB9E8}" dt="2022-03-04T10:36:30.203" v="9853"/>
          <ac:spMkLst>
            <pc:docMk/>
            <pc:sldMk cId="2253002536" sldId="570"/>
            <ac:spMk id="2" creationId="{892AF391-9F7F-43A9-BD45-A4CF78E6A9C5}"/>
          </ac:spMkLst>
        </pc:spChg>
        <pc:spChg chg="mod">
          <ac:chgData name="Jantine Koppert | Groninger Energie Koepel" userId="c4d63ddd-ad9e-4f76-af5b-35c261138bb0" providerId="ADAL" clId="{24E8EF16-1D01-4AE7-A806-77E9453CB9E8}" dt="2022-03-04T10:30:14.072" v="9321" actId="6549"/>
          <ac:spMkLst>
            <pc:docMk/>
            <pc:sldMk cId="2253002536" sldId="570"/>
            <ac:spMk id="3" creationId="{BC84947E-39BA-7A4D-B4C8-11A04BBD8526}"/>
          </ac:spMkLst>
        </pc:spChg>
        <pc:spChg chg="mod">
          <ac:chgData name="Jantine Koppert | Groninger Energie Koepel" userId="c4d63ddd-ad9e-4f76-af5b-35c261138bb0" providerId="ADAL" clId="{24E8EF16-1D01-4AE7-A806-77E9453CB9E8}" dt="2022-03-04T10:51:28.069" v="10260" actId="1076"/>
          <ac:spMkLst>
            <pc:docMk/>
            <pc:sldMk cId="2253002536" sldId="570"/>
            <ac:spMk id="9" creationId="{61A6C507-F5D3-41AB-9505-96A850B9A60D}"/>
          </ac:spMkLst>
        </pc:spChg>
        <pc:spChg chg="mod">
          <ac:chgData name="Jantine Koppert | Groninger Energie Koepel" userId="c4d63ddd-ad9e-4f76-af5b-35c261138bb0" providerId="ADAL" clId="{24E8EF16-1D01-4AE7-A806-77E9453CB9E8}" dt="2022-03-04T10:51:17.775" v="10259"/>
          <ac:spMkLst>
            <pc:docMk/>
            <pc:sldMk cId="2253002536" sldId="570"/>
            <ac:spMk id="16" creationId="{7101E607-0136-B34E-BD0F-BAE467637BC3}"/>
          </ac:spMkLst>
        </pc:spChg>
        <pc:picChg chg="add mod">
          <ac:chgData name="Jantine Koppert | Groninger Energie Koepel" userId="c4d63ddd-ad9e-4f76-af5b-35c261138bb0" providerId="ADAL" clId="{24E8EF16-1D01-4AE7-A806-77E9453CB9E8}" dt="2022-03-04T10:38:52.594" v="9862" actId="1076"/>
          <ac:picMkLst>
            <pc:docMk/>
            <pc:sldMk cId="2253002536" sldId="570"/>
            <ac:picMk id="4" creationId="{A6F8C36C-A5BA-4F61-8E10-EBE552ECB579}"/>
          </ac:picMkLst>
        </pc:picChg>
        <pc:picChg chg="add del mod">
          <ac:chgData name="Jantine Koppert | Groninger Energie Koepel" userId="c4d63ddd-ad9e-4f76-af5b-35c261138bb0" providerId="ADAL" clId="{24E8EF16-1D01-4AE7-A806-77E9453CB9E8}" dt="2022-03-04T10:39:03.303" v="9863" actId="21"/>
          <ac:picMkLst>
            <pc:docMk/>
            <pc:sldMk cId="2253002536" sldId="570"/>
            <ac:picMk id="1028" creationId="{EEC71683-C68E-4980-AA11-96DF0B22A106}"/>
          </ac:picMkLst>
        </pc:picChg>
      </pc:sldChg>
      <pc:sldChg chg="addSp delSp modSp add del mod">
        <pc:chgData name="Jantine Koppert | Groninger Energie Koepel" userId="c4d63ddd-ad9e-4f76-af5b-35c261138bb0" providerId="ADAL" clId="{24E8EF16-1D01-4AE7-A806-77E9453CB9E8}" dt="2022-03-04T10:52:55.936" v="10272" actId="47"/>
        <pc:sldMkLst>
          <pc:docMk/>
          <pc:sldMk cId="186199604" sldId="571"/>
        </pc:sldMkLst>
        <pc:spChg chg="del">
          <ac:chgData name="Jantine Koppert | Groninger Energie Koepel" userId="c4d63ddd-ad9e-4f76-af5b-35c261138bb0" providerId="ADAL" clId="{24E8EF16-1D01-4AE7-A806-77E9453CB9E8}" dt="2022-03-04T10:39:15.617" v="9865" actId="478"/>
          <ac:spMkLst>
            <pc:docMk/>
            <pc:sldMk cId="186199604" sldId="571"/>
            <ac:spMk id="9" creationId="{61A6C507-F5D3-41AB-9505-96A850B9A60D}"/>
          </ac:spMkLst>
        </pc:spChg>
        <pc:spChg chg="mod">
          <ac:chgData name="Jantine Koppert | Groninger Energie Koepel" userId="c4d63ddd-ad9e-4f76-af5b-35c261138bb0" providerId="ADAL" clId="{24E8EF16-1D01-4AE7-A806-77E9453CB9E8}" dt="2022-03-04T10:51:47.126" v="10262" actId="1076"/>
          <ac:spMkLst>
            <pc:docMk/>
            <pc:sldMk cId="186199604" sldId="571"/>
            <ac:spMk id="16" creationId="{7101E607-0136-B34E-BD0F-BAE467637BC3}"/>
          </ac:spMkLst>
        </pc:spChg>
        <pc:grpChg chg="mod">
          <ac:chgData name="Jantine Koppert | Groninger Energie Koepel" userId="c4d63ddd-ad9e-4f76-af5b-35c261138bb0" providerId="ADAL" clId="{24E8EF16-1D01-4AE7-A806-77E9453CB9E8}" dt="2022-03-04T10:51:59.801" v="10263" actId="1076"/>
          <ac:grpSpMkLst>
            <pc:docMk/>
            <pc:sldMk cId="186199604" sldId="571"/>
            <ac:grpSpMk id="14" creationId="{E7BE6D28-BBEE-E249-A889-2F3088E139A8}"/>
          </ac:grpSpMkLst>
        </pc:grpChg>
        <pc:picChg chg="del">
          <ac:chgData name="Jantine Koppert | Groninger Energie Koepel" userId="c4d63ddd-ad9e-4f76-af5b-35c261138bb0" providerId="ADAL" clId="{24E8EF16-1D01-4AE7-A806-77E9453CB9E8}" dt="2022-03-04T10:39:19.425" v="9867" actId="478"/>
          <ac:picMkLst>
            <pc:docMk/>
            <pc:sldMk cId="186199604" sldId="571"/>
            <ac:picMk id="4" creationId="{A6F8C36C-A5BA-4F61-8E10-EBE552ECB579}"/>
          </ac:picMkLst>
        </pc:picChg>
        <pc:picChg chg="add del mod">
          <ac:chgData name="Jantine Koppert | Groninger Energie Koepel" userId="c4d63ddd-ad9e-4f76-af5b-35c261138bb0" providerId="ADAL" clId="{24E8EF16-1D01-4AE7-A806-77E9453CB9E8}" dt="2022-03-04T10:52:27.587" v="10267" actId="21"/>
          <ac:picMkLst>
            <pc:docMk/>
            <pc:sldMk cId="186199604" sldId="571"/>
            <ac:picMk id="8" creationId="{EE2BFFDD-9105-48A2-9BFD-29CB4ACC0F41}"/>
          </ac:picMkLst>
        </pc:picChg>
      </pc:sldChg>
      <pc:sldChg chg="addSp delSp modSp add mod ord modTransition modAnim">
        <pc:chgData name="Jantine Koppert | Groninger Energie Koepel" userId="c4d63ddd-ad9e-4f76-af5b-35c261138bb0" providerId="ADAL" clId="{24E8EF16-1D01-4AE7-A806-77E9453CB9E8}" dt="2022-03-11T22:08:55.680" v="13609"/>
        <pc:sldMkLst>
          <pc:docMk/>
          <pc:sldMk cId="1460765058" sldId="572"/>
        </pc:sldMkLst>
        <pc:spChg chg="add mod">
          <ac:chgData name="Jantine Koppert | Groninger Energie Koepel" userId="c4d63ddd-ad9e-4f76-af5b-35c261138bb0" providerId="ADAL" clId="{24E8EF16-1D01-4AE7-A806-77E9453CB9E8}" dt="2022-03-04T10:48:05.841" v="10246" actId="1076"/>
          <ac:spMkLst>
            <pc:docMk/>
            <pc:sldMk cId="1460765058" sldId="572"/>
            <ac:spMk id="2" creationId="{72DE6DF4-3956-4DCA-9936-5AD86E32BA89}"/>
          </ac:spMkLst>
        </pc:spChg>
        <pc:spChg chg="mod">
          <ac:chgData name="Jantine Koppert | Groninger Energie Koepel" userId="c4d63ddd-ad9e-4f76-af5b-35c261138bb0" providerId="ADAL" clId="{24E8EF16-1D01-4AE7-A806-77E9453CB9E8}" dt="2022-03-04T14:00:26.733" v="13286" actId="1076"/>
          <ac:spMkLst>
            <pc:docMk/>
            <pc:sldMk cId="1460765058" sldId="572"/>
            <ac:spMk id="3" creationId="{BC84947E-39BA-7A4D-B4C8-11A04BBD8526}"/>
          </ac:spMkLst>
        </pc:spChg>
        <pc:spChg chg="mod">
          <ac:chgData name="Jantine Koppert | Groninger Energie Koepel" userId="c4d63ddd-ad9e-4f76-af5b-35c261138bb0" providerId="ADAL" clId="{24E8EF16-1D01-4AE7-A806-77E9453CB9E8}" dt="2022-03-04T10:49:48.813" v="10255"/>
          <ac:spMkLst>
            <pc:docMk/>
            <pc:sldMk cId="1460765058" sldId="572"/>
            <ac:spMk id="16" creationId="{7101E607-0136-B34E-BD0F-BAE467637BC3}"/>
          </ac:spMkLst>
        </pc:spChg>
        <pc:picChg chg="del">
          <ac:chgData name="Jantine Koppert | Groninger Energie Koepel" userId="c4d63ddd-ad9e-4f76-af5b-35c261138bb0" providerId="ADAL" clId="{24E8EF16-1D01-4AE7-A806-77E9453CB9E8}" dt="2022-03-04T10:42:19.154" v="9878" actId="478"/>
          <ac:picMkLst>
            <pc:docMk/>
            <pc:sldMk cId="1460765058" sldId="572"/>
            <ac:picMk id="8" creationId="{EE2BFFDD-9105-48A2-9BFD-29CB4ACC0F41}"/>
          </ac:picMkLst>
        </pc:picChg>
        <pc:picChg chg="add mod">
          <ac:chgData name="Jantine Koppert | Groninger Energie Koepel" userId="c4d63ddd-ad9e-4f76-af5b-35c261138bb0" providerId="ADAL" clId="{24E8EF16-1D01-4AE7-A806-77E9453CB9E8}" dt="2022-03-04T10:48:09.164" v="10247" actId="1076"/>
          <ac:picMkLst>
            <pc:docMk/>
            <pc:sldMk cId="1460765058" sldId="572"/>
            <ac:picMk id="2050" creationId="{BA89311A-2F7C-4247-ADA3-C373E45214C0}"/>
          </ac:picMkLst>
        </pc:picChg>
      </pc:sldChg>
      <pc:sldChg chg="addSp delSp modSp add mod modTransition delAnim">
        <pc:chgData name="Jantine Koppert | Groninger Energie Koepel" userId="c4d63ddd-ad9e-4f76-af5b-35c261138bb0" providerId="ADAL" clId="{24E8EF16-1D01-4AE7-A806-77E9453CB9E8}" dt="2022-03-11T22:08:32.899" v="13602"/>
        <pc:sldMkLst>
          <pc:docMk/>
          <pc:sldMk cId="515970064" sldId="573"/>
        </pc:sldMkLst>
        <pc:spChg chg="mod">
          <ac:chgData name="Jantine Koppert | Groninger Energie Koepel" userId="c4d63ddd-ad9e-4f76-af5b-35c261138bb0" providerId="ADAL" clId="{24E8EF16-1D01-4AE7-A806-77E9453CB9E8}" dt="2022-03-04T13:58:34.842" v="13276" actId="6549"/>
          <ac:spMkLst>
            <pc:docMk/>
            <pc:sldMk cId="515970064" sldId="573"/>
            <ac:spMk id="3" creationId="{BC84947E-39BA-7A4D-B4C8-11A04BBD8526}"/>
          </ac:spMkLst>
        </pc:spChg>
        <pc:spChg chg="del">
          <ac:chgData name="Jantine Koppert | Groninger Energie Koepel" userId="c4d63ddd-ad9e-4f76-af5b-35c261138bb0" providerId="ADAL" clId="{24E8EF16-1D01-4AE7-A806-77E9453CB9E8}" dt="2022-03-04T10:52:23.409" v="10266" actId="478"/>
          <ac:spMkLst>
            <pc:docMk/>
            <pc:sldMk cId="515970064" sldId="573"/>
            <ac:spMk id="9" creationId="{61A6C507-F5D3-41AB-9505-96A850B9A60D}"/>
          </ac:spMkLst>
        </pc:spChg>
        <pc:picChg chg="del">
          <ac:chgData name="Jantine Koppert | Groninger Energie Koepel" userId="c4d63ddd-ad9e-4f76-af5b-35c261138bb0" providerId="ADAL" clId="{24E8EF16-1D01-4AE7-A806-77E9453CB9E8}" dt="2022-03-04T10:52:20.133" v="10265" actId="478"/>
          <ac:picMkLst>
            <pc:docMk/>
            <pc:sldMk cId="515970064" sldId="573"/>
            <ac:picMk id="4" creationId="{A6F8C36C-A5BA-4F61-8E10-EBE552ECB579}"/>
          </ac:picMkLst>
        </pc:picChg>
        <pc:picChg chg="add mod">
          <ac:chgData name="Jantine Koppert | Groninger Energie Koepel" userId="c4d63ddd-ad9e-4f76-af5b-35c261138bb0" providerId="ADAL" clId="{24E8EF16-1D01-4AE7-A806-77E9453CB9E8}" dt="2022-03-04T13:58:47.339" v="13279" actId="1076"/>
          <ac:picMkLst>
            <pc:docMk/>
            <pc:sldMk cId="515970064" sldId="573"/>
            <ac:picMk id="8" creationId="{D6C21835-960C-48CC-9E79-B054E522CAA9}"/>
          </ac:picMkLst>
        </pc:picChg>
      </pc:sldChg>
      <pc:sldChg chg="addSp modSp add mod modTransition modAnim">
        <pc:chgData name="Jantine Koppert | Groninger Energie Koepel" userId="c4d63ddd-ad9e-4f76-af5b-35c261138bb0" providerId="ADAL" clId="{24E8EF16-1D01-4AE7-A806-77E9453CB9E8}" dt="2022-03-11T22:08:40.093" v="13605"/>
        <pc:sldMkLst>
          <pc:docMk/>
          <pc:sldMk cId="3135172118" sldId="574"/>
        </pc:sldMkLst>
        <pc:spChg chg="add mod">
          <ac:chgData name="Jantine Koppert | Groninger Energie Koepel" userId="c4d63ddd-ad9e-4f76-af5b-35c261138bb0" providerId="ADAL" clId="{24E8EF16-1D01-4AE7-A806-77E9453CB9E8}" dt="2022-03-11T21:52:31.243" v="13585" actId="20577"/>
          <ac:spMkLst>
            <pc:docMk/>
            <pc:sldMk cId="3135172118" sldId="574"/>
            <ac:spMk id="2" creationId="{A11D33B9-3DB9-4AC5-B7F9-354F1458534B}"/>
          </ac:spMkLst>
        </pc:spChg>
        <pc:spChg chg="mod">
          <ac:chgData name="Jantine Koppert | Groninger Energie Koepel" userId="c4d63ddd-ad9e-4f76-af5b-35c261138bb0" providerId="ADAL" clId="{24E8EF16-1D01-4AE7-A806-77E9453CB9E8}" dt="2022-03-04T10:53:45.863" v="10297" actId="20577"/>
          <ac:spMkLst>
            <pc:docMk/>
            <pc:sldMk cId="3135172118" sldId="574"/>
            <ac:spMk id="3" creationId="{BC84947E-39BA-7A4D-B4C8-11A04BBD8526}"/>
          </ac:spMkLst>
        </pc:spChg>
      </pc:sldChg>
      <pc:sldChg chg="addSp delSp modSp add mod modTransition modAnim">
        <pc:chgData name="Jantine Koppert | Groninger Energie Koepel" userId="c4d63ddd-ad9e-4f76-af5b-35c261138bb0" providerId="ADAL" clId="{24E8EF16-1D01-4AE7-A806-77E9453CB9E8}" dt="2022-03-11T22:08:46.500" v="13607"/>
        <pc:sldMkLst>
          <pc:docMk/>
          <pc:sldMk cId="3231028882" sldId="575"/>
        </pc:sldMkLst>
        <pc:spChg chg="add mod">
          <ac:chgData name="Jantine Koppert | Groninger Energie Koepel" userId="c4d63ddd-ad9e-4f76-af5b-35c261138bb0" providerId="ADAL" clId="{24E8EF16-1D01-4AE7-A806-77E9453CB9E8}" dt="2022-03-04T13:36:12.528" v="12593" actId="20577"/>
          <ac:spMkLst>
            <pc:docMk/>
            <pc:sldMk cId="3231028882" sldId="575"/>
            <ac:spMk id="2" creationId="{40C7478D-95A2-4A98-8261-3183B3DC123A}"/>
          </ac:spMkLst>
        </pc:spChg>
        <pc:spChg chg="mod">
          <ac:chgData name="Jantine Koppert | Groninger Energie Koepel" userId="c4d63ddd-ad9e-4f76-af5b-35c261138bb0" providerId="ADAL" clId="{24E8EF16-1D01-4AE7-A806-77E9453CB9E8}" dt="2022-03-04T13:23:59.425" v="11445" actId="20577"/>
          <ac:spMkLst>
            <pc:docMk/>
            <pc:sldMk cId="3231028882" sldId="575"/>
            <ac:spMk id="3" creationId="{BC84947E-39BA-7A4D-B4C8-11A04BBD8526}"/>
          </ac:spMkLst>
        </pc:spChg>
        <pc:picChg chg="add del mod">
          <ac:chgData name="Jantine Koppert | Groninger Energie Koepel" userId="c4d63ddd-ad9e-4f76-af5b-35c261138bb0" providerId="ADAL" clId="{24E8EF16-1D01-4AE7-A806-77E9453CB9E8}" dt="2022-03-04T13:24:05.769" v="11446" actId="478"/>
          <ac:picMkLst>
            <pc:docMk/>
            <pc:sldMk cId="3231028882" sldId="575"/>
            <ac:picMk id="6" creationId="{746460F6-E0CD-40B6-BCD8-20F1BFEC966F}"/>
          </ac:picMkLst>
        </pc:picChg>
      </pc:sldChg>
      <pc:sldChg chg="addSp delSp modSp add del mod modAnim">
        <pc:chgData name="Jantine Koppert | Groninger Energie Koepel" userId="c4d63ddd-ad9e-4f76-af5b-35c261138bb0" providerId="ADAL" clId="{24E8EF16-1D01-4AE7-A806-77E9453CB9E8}" dt="2022-03-04T13:43:06.061" v="12645" actId="47"/>
        <pc:sldMkLst>
          <pc:docMk/>
          <pc:sldMk cId="4034925849" sldId="576"/>
        </pc:sldMkLst>
        <pc:spChg chg="mod">
          <ac:chgData name="Jantine Koppert | Groninger Energie Koepel" userId="c4d63ddd-ad9e-4f76-af5b-35c261138bb0" providerId="ADAL" clId="{24E8EF16-1D01-4AE7-A806-77E9453CB9E8}" dt="2022-03-04T13:37:11.288" v="12610" actId="20577"/>
          <ac:spMkLst>
            <pc:docMk/>
            <pc:sldMk cId="4034925849" sldId="576"/>
            <ac:spMk id="3" creationId="{BC84947E-39BA-7A4D-B4C8-11A04BBD8526}"/>
          </ac:spMkLst>
        </pc:spChg>
        <pc:picChg chg="add mod modCrop">
          <ac:chgData name="Jantine Koppert | Groninger Energie Koepel" userId="c4d63ddd-ad9e-4f76-af5b-35c261138bb0" providerId="ADAL" clId="{24E8EF16-1D01-4AE7-A806-77E9453CB9E8}" dt="2022-03-04T13:41:04.110" v="12634" actId="1076"/>
          <ac:picMkLst>
            <pc:docMk/>
            <pc:sldMk cId="4034925849" sldId="576"/>
            <ac:picMk id="2" creationId="{40B294E9-F85F-4AD0-885B-6CD4F58B776F}"/>
          </ac:picMkLst>
        </pc:picChg>
        <pc:picChg chg="del">
          <ac:chgData name="Jantine Koppert | Groninger Energie Koepel" userId="c4d63ddd-ad9e-4f76-af5b-35c261138bb0" providerId="ADAL" clId="{24E8EF16-1D01-4AE7-A806-77E9453CB9E8}" dt="2022-03-04T13:37:14.194" v="12611" actId="478"/>
          <ac:picMkLst>
            <pc:docMk/>
            <pc:sldMk cId="4034925849" sldId="576"/>
            <ac:picMk id="6" creationId="{746460F6-E0CD-40B6-BCD8-20F1BFEC966F}"/>
          </ac:picMkLst>
        </pc:picChg>
        <pc:picChg chg="add mod">
          <ac:chgData name="Jantine Koppert | Groninger Energie Koepel" userId="c4d63ddd-ad9e-4f76-af5b-35c261138bb0" providerId="ADAL" clId="{24E8EF16-1D01-4AE7-A806-77E9453CB9E8}" dt="2022-03-04T13:37:45.829" v="12616" actId="1076"/>
          <ac:picMkLst>
            <pc:docMk/>
            <pc:sldMk cId="4034925849" sldId="576"/>
            <ac:picMk id="4098" creationId="{0C86589D-BF94-45D6-A5DC-AFCB14DAA1B6}"/>
          </ac:picMkLst>
        </pc:picChg>
        <pc:picChg chg="add mod">
          <ac:chgData name="Jantine Koppert | Groninger Energie Koepel" userId="c4d63ddd-ad9e-4f76-af5b-35c261138bb0" providerId="ADAL" clId="{24E8EF16-1D01-4AE7-A806-77E9453CB9E8}" dt="2022-03-04T13:41:19.690" v="12636" actId="1076"/>
          <ac:picMkLst>
            <pc:docMk/>
            <pc:sldMk cId="4034925849" sldId="576"/>
            <ac:picMk id="4100" creationId="{2F9BE137-B8BA-436D-8E75-B3925AAA5C9A}"/>
          </ac:picMkLst>
        </pc:picChg>
        <pc:picChg chg="add mod">
          <ac:chgData name="Jantine Koppert | Groninger Energie Koepel" userId="c4d63ddd-ad9e-4f76-af5b-35c261138bb0" providerId="ADAL" clId="{24E8EF16-1D01-4AE7-A806-77E9453CB9E8}" dt="2022-03-04T13:39:22.262" v="12627" actId="1076"/>
          <ac:picMkLst>
            <pc:docMk/>
            <pc:sldMk cId="4034925849" sldId="576"/>
            <ac:picMk id="4102" creationId="{1E9FB4E4-E1F0-407E-8D67-48BED95D4286}"/>
          </ac:picMkLst>
        </pc:picChg>
        <pc:picChg chg="add mod">
          <ac:chgData name="Jantine Koppert | Groninger Energie Koepel" userId="c4d63ddd-ad9e-4f76-af5b-35c261138bb0" providerId="ADAL" clId="{24E8EF16-1D01-4AE7-A806-77E9453CB9E8}" dt="2022-03-04T13:39:30.738" v="12628" actId="1076"/>
          <ac:picMkLst>
            <pc:docMk/>
            <pc:sldMk cId="4034925849" sldId="576"/>
            <ac:picMk id="4104" creationId="{2013B1F5-B1DA-4DC9-B61D-556A2573B860}"/>
          </ac:picMkLst>
        </pc:picChg>
        <pc:picChg chg="add mod">
          <ac:chgData name="Jantine Koppert | Groninger Energie Koepel" userId="c4d63ddd-ad9e-4f76-af5b-35c261138bb0" providerId="ADAL" clId="{24E8EF16-1D01-4AE7-A806-77E9453CB9E8}" dt="2022-03-04T13:39:53.402" v="12630" actId="1076"/>
          <ac:picMkLst>
            <pc:docMk/>
            <pc:sldMk cId="4034925849" sldId="576"/>
            <ac:picMk id="4106" creationId="{920662EC-D47D-420B-9FCD-0CC3898E2673}"/>
          </ac:picMkLst>
        </pc:picChg>
      </pc:sldChg>
      <pc:sldChg chg="addSp modSp add mod modTransition modAnim">
        <pc:chgData name="Jantine Koppert | Groninger Energie Koepel" userId="c4d63ddd-ad9e-4f76-af5b-35c261138bb0" providerId="ADAL" clId="{24E8EF16-1D01-4AE7-A806-77E9453CB9E8}" dt="2022-03-11T22:10:32.721" v="13618"/>
        <pc:sldMkLst>
          <pc:docMk/>
          <pc:sldMk cId="4008492530" sldId="577"/>
        </pc:sldMkLst>
        <pc:spChg chg="add mod">
          <ac:chgData name="Jantine Koppert | Groninger Energie Koepel" userId="c4d63ddd-ad9e-4f76-af5b-35c261138bb0" providerId="ADAL" clId="{24E8EF16-1D01-4AE7-A806-77E9453CB9E8}" dt="2022-03-11T21:55:06.603" v="13587" actId="6549"/>
          <ac:spMkLst>
            <pc:docMk/>
            <pc:sldMk cId="4008492530" sldId="577"/>
            <ac:spMk id="2" creationId="{01BCEBAB-76EC-4753-935D-65ECE02E1387}"/>
          </ac:spMkLst>
        </pc:spChg>
        <pc:picChg chg="mod">
          <ac:chgData name="Jantine Koppert | Groninger Energie Koepel" userId="c4d63ddd-ad9e-4f76-af5b-35c261138bb0" providerId="ADAL" clId="{24E8EF16-1D01-4AE7-A806-77E9453CB9E8}" dt="2022-03-04T13:30:30.014" v="12042" actId="1076"/>
          <ac:picMkLst>
            <pc:docMk/>
            <pc:sldMk cId="4008492530" sldId="577"/>
            <ac:picMk id="6" creationId="{746460F6-E0CD-40B6-BCD8-20F1BFEC966F}"/>
          </ac:picMkLst>
        </pc:picChg>
      </pc:sldChg>
      <pc:sldChg chg="addSp delSp modSp add mod modTransition delAnim modAnim">
        <pc:chgData name="Jantine Koppert | Groninger Energie Koepel" userId="c4d63ddd-ad9e-4f76-af5b-35c261138bb0" providerId="ADAL" clId="{24E8EF16-1D01-4AE7-A806-77E9453CB9E8}" dt="2022-03-11T22:10:46.825" v="13619"/>
        <pc:sldMkLst>
          <pc:docMk/>
          <pc:sldMk cId="961843622" sldId="578"/>
        </pc:sldMkLst>
        <pc:spChg chg="mod">
          <ac:chgData name="Jantine Koppert | Groninger Energie Koepel" userId="c4d63ddd-ad9e-4f76-af5b-35c261138bb0" providerId="ADAL" clId="{24E8EF16-1D01-4AE7-A806-77E9453CB9E8}" dt="2022-03-04T14:01:21.345" v="13288" actId="313"/>
          <ac:spMkLst>
            <pc:docMk/>
            <pc:sldMk cId="961843622" sldId="578"/>
            <ac:spMk id="2" creationId="{01BCEBAB-76EC-4753-935D-65ECE02E1387}"/>
          </ac:spMkLst>
        </pc:spChg>
        <pc:spChg chg="mod">
          <ac:chgData name="Jantine Koppert | Groninger Energie Koepel" userId="c4d63ddd-ad9e-4f76-af5b-35c261138bb0" providerId="ADAL" clId="{24E8EF16-1D01-4AE7-A806-77E9453CB9E8}" dt="2022-03-04T13:55:10.757" v="13261" actId="1076"/>
          <ac:spMkLst>
            <pc:docMk/>
            <pc:sldMk cId="961843622" sldId="578"/>
            <ac:spMk id="3" creationId="{BC84947E-39BA-7A4D-B4C8-11A04BBD8526}"/>
          </ac:spMkLst>
        </pc:spChg>
        <pc:spChg chg="add mod">
          <ac:chgData name="Jantine Koppert | Groninger Energie Koepel" userId="c4d63ddd-ad9e-4f76-af5b-35c261138bb0" providerId="ADAL" clId="{24E8EF16-1D01-4AE7-A806-77E9453CB9E8}" dt="2022-03-04T13:53:04.377" v="13245" actId="5793"/>
          <ac:spMkLst>
            <pc:docMk/>
            <pc:sldMk cId="961843622" sldId="578"/>
            <ac:spMk id="4" creationId="{3A4CA77E-92C1-4C18-A747-3500E8D5A788}"/>
          </ac:spMkLst>
        </pc:spChg>
        <pc:picChg chg="del">
          <ac:chgData name="Jantine Koppert | Groninger Energie Koepel" userId="c4d63ddd-ad9e-4f76-af5b-35c261138bb0" providerId="ADAL" clId="{24E8EF16-1D01-4AE7-A806-77E9453CB9E8}" dt="2022-03-04T13:48:36.636" v="13216" actId="478"/>
          <ac:picMkLst>
            <pc:docMk/>
            <pc:sldMk cId="961843622" sldId="578"/>
            <ac:picMk id="6" creationId="{746460F6-E0CD-40B6-BCD8-20F1BFEC966F}"/>
          </ac:picMkLst>
        </pc:picChg>
        <pc:picChg chg="add mod">
          <ac:chgData name="Jantine Koppert | Groninger Energie Koepel" userId="c4d63ddd-ad9e-4f76-af5b-35c261138bb0" providerId="ADAL" clId="{24E8EF16-1D01-4AE7-A806-77E9453CB9E8}" dt="2022-03-04T13:54:34.871" v="13257" actId="1076"/>
          <ac:picMkLst>
            <pc:docMk/>
            <pc:sldMk cId="961843622" sldId="578"/>
            <ac:picMk id="6146" creationId="{5A133A3D-97B3-4D63-89DA-1BBE7119B29A}"/>
          </ac:picMkLst>
        </pc:picChg>
        <pc:picChg chg="add mod">
          <ac:chgData name="Jantine Koppert | Groninger Energie Koepel" userId="c4d63ddd-ad9e-4f76-af5b-35c261138bb0" providerId="ADAL" clId="{24E8EF16-1D01-4AE7-A806-77E9453CB9E8}" dt="2022-03-04T13:52:37.113" v="13225" actId="1076"/>
          <ac:picMkLst>
            <pc:docMk/>
            <pc:sldMk cId="961843622" sldId="578"/>
            <ac:picMk id="6148" creationId="{00075775-AD38-469D-9636-B5882D670BC1}"/>
          </ac:picMkLst>
        </pc:picChg>
      </pc:sldChg>
      <pc:sldChg chg="modSp add del mod ord modTransition">
        <pc:chgData name="Jantine Koppert | Groninger Energie Koepel" userId="c4d63ddd-ad9e-4f76-af5b-35c261138bb0" providerId="ADAL" clId="{24E8EF16-1D01-4AE7-A806-77E9453CB9E8}" dt="2022-03-04T14:03:05.973" v="13295" actId="47"/>
        <pc:sldMkLst>
          <pc:docMk/>
          <pc:sldMk cId="3423693480" sldId="579"/>
        </pc:sldMkLst>
        <pc:spChg chg="mod">
          <ac:chgData name="Jantine Koppert | Groninger Energie Koepel" userId="c4d63ddd-ad9e-4f76-af5b-35c261138bb0" providerId="ADAL" clId="{24E8EF16-1D01-4AE7-A806-77E9453CB9E8}" dt="2022-03-04T13:56:31.070" v="13264" actId="6549"/>
          <ac:spMkLst>
            <pc:docMk/>
            <pc:sldMk cId="3423693480" sldId="579"/>
            <ac:spMk id="9" creationId="{61A6C507-F5D3-41AB-9505-96A850B9A60D}"/>
          </ac:spMkLst>
        </pc:spChg>
      </pc:sldChg>
      <pc:sldChg chg="modSp add del mod ord">
        <pc:chgData name="Jantine Koppert | Groninger Energie Koepel" userId="c4d63ddd-ad9e-4f76-af5b-35c261138bb0" providerId="ADAL" clId="{24E8EF16-1D01-4AE7-A806-77E9453CB9E8}" dt="2022-03-04T14:03:03.436" v="13294" actId="47"/>
        <pc:sldMkLst>
          <pc:docMk/>
          <pc:sldMk cId="4238123343" sldId="580"/>
        </pc:sldMkLst>
        <pc:spChg chg="mod">
          <ac:chgData name="Jantine Koppert | Groninger Energie Koepel" userId="c4d63ddd-ad9e-4f76-af5b-35c261138bb0" providerId="ADAL" clId="{24E8EF16-1D01-4AE7-A806-77E9453CB9E8}" dt="2022-03-04T13:56:40.575" v="13266" actId="6549"/>
          <ac:spMkLst>
            <pc:docMk/>
            <pc:sldMk cId="4238123343" sldId="580"/>
            <ac:spMk id="9" creationId="{61A6C507-F5D3-41AB-9505-96A850B9A60D}"/>
          </ac:spMkLst>
        </pc:spChg>
      </pc:sldChg>
      <pc:sldChg chg="add modTransition">
        <pc:chgData name="Jantine Koppert | Groninger Energie Koepel" userId="c4d63ddd-ad9e-4f76-af5b-35c261138bb0" providerId="ADAL" clId="{24E8EF16-1D01-4AE7-A806-77E9453CB9E8}" dt="2022-03-11T22:08:20.375" v="13598"/>
        <pc:sldMkLst>
          <pc:docMk/>
          <pc:sldMk cId="1061864444" sldId="581"/>
        </pc:sldMkLst>
      </pc:sldChg>
      <pc:sldChg chg="add del modTransition">
        <pc:chgData name="Jantine Koppert | Groninger Energie Koepel" userId="c4d63ddd-ad9e-4f76-af5b-35c261138bb0" providerId="ADAL" clId="{24E8EF16-1D01-4AE7-A806-77E9453CB9E8}" dt="2022-03-11T21:48:25.485" v="13579" actId="47"/>
        <pc:sldMkLst>
          <pc:docMk/>
          <pc:sldMk cId="341475515" sldId="582"/>
        </pc:sldMkLst>
      </pc:sldChg>
      <pc:sldMasterChg chg="delSldLayout">
        <pc:chgData name="Jantine Koppert | Groninger Energie Koepel" userId="c4d63ddd-ad9e-4f76-af5b-35c261138bb0" providerId="ADAL" clId="{24E8EF16-1D01-4AE7-A806-77E9453CB9E8}" dt="2022-03-04T13:55:50.027" v="13262" actId="47"/>
        <pc:sldMasterMkLst>
          <pc:docMk/>
          <pc:sldMasterMk cId="3856508867" sldId="2147483648"/>
        </pc:sldMasterMkLst>
        <pc:sldLayoutChg chg="del">
          <pc:chgData name="Jantine Koppert | Groninger Energie Koepel" userId="c4d63ddd-ad9e-4f76-af5b-35c261138bb0" providerId="ADAL" clId="{24E8EF16-1D01-4AE7-A806-77E9453CB9E8}" dt="2022-03-04T13:55:50.027" v="13262" actId="47"/>
          <pc:sldLayoutMkLst>
            <pc:docMk/>
            <pc:sldMasterMk cId="3856508867" sldId="2147483648"/>
            <pc:sldLayoutMk cId="1240047066" sldId="2147483662"/>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D0914F8-4DB8-4905-85CE-B82D5E934F9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9E6DDCAB-66D2-4922-8843-6D74AF3F3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DBBF5154-A79C-4CD6-8C0A-044A25475645}"/>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5" name="Tijdelijke aanduiding voor voettekst 4">
            <a:extLst>
              <a:ext uri="{FF2B5EF4-FFF2-40B4-BE49-F238E27FC236}">
                <a16:creationId xmlns:a16="http://schemas.microsoft.com/office/drawing/2014/main" xmlns="" id="{FCA226D1-E392-40AC-ACAE-832F8648B53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54B398E4-0E2A-44E2-86CD-886453BE35E6}"/>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416624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FF1A63-3CF5-4BEE-AADE-6467D5DC38F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620A484B-2DD8-476B-AA2E-A0142B8CAF2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0946BC9D-BDE1-45E9-8C41-1E2E2CAD7FC6}"/>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5" name="Tijdelijke aanduiding voor voettekst 4">
            <a:extLst>
              <a:ext uri="{FF2B5EF4-FFF2-40B4-BE49-F238E27FC236}">
                <a16:creationId xmlns:a16="http://schemas.microsoft.com/office/drawing/2014/main" xmlns="" id="{235346BC-E2D4-450A-AEA6-013AD1D790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864E5D74-CBFF-4CB5-B0A9-246386D58E31}"/>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219483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BF2C77B3-16D5-44BB-8492-BABE3F2A792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7BE95A09-E653-4FCC-A184-E1062902555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41481C2B-56F4-44F7-96AD-7021E02FCEAF}"/>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5" name="Tijdelijke aanduiding voor voettekst 4">
            <a:extLst>
              <a:ext uri="{FF2B5EF4-FFF2-40B4-BE49-F238E27FC236}">
                <a16:creationId xmlns:a16="http://schemas.microsoft.com/office/drawing/2014/main" xmlns="" id="{626C3C10-F92B-46D1-A668-60F94EBE14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E3B56B7E-C872-4C12-B14C-F219E4DA31EE}"/>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3183419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ekstvlak 1-kol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18078-DA72-A94F-91FB-EC7D5D9C5211}"/>
              </a:ext>
            </a:extLst>
          </p:cNvPr>
          <p:cNvSpPr/>
          <p:nvPr userDrawn="1"/>
        </p:nvSpPr>
        <p:spPr>
          <a:xfrm>
            <a:off x="0" y="-1"/>
            <a:ext cx="12191999" cy="636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0" name="Content Placeholder 2">
            <a:extLst>
              <a:ext uri="{FF2B5EF4-FFF2-40B4-BE49-F238E27FC236}">
                <a16:creationId xmlns:a16="http://schemas.microsoft.com/office/drawing/2014/main" xmlns="" id="{DA03DC24-1AD5-8F40-841F-6E9F8EC6F25F}"/>
              </a:ext>
            </a:extLst>
          </p:cNvPr>
          <p:cNvSpPr>
            <a:spLocks noGrp="1"/>
          </p:cNvSpPr>
          <p:nvPr>
            <p:ph idx="1"/>
          </p:nvPr>
        </p:nvSpPr>
        <p:spPr>
          <a:xfrm>
            <a:off x="838199" y="1540040"/>
            <a:ext cx="10524563" cy="4574830"/>
          </a:xfrm>
        </p:spPr>
        <p:txBody>
          <a:bodyPr>
            <a:normAutofit/>
          </a:bodyPr>
          <a:lstStyle>
            <a:lvl1pPr marL="0" indent="0">
              <a:buNone/>
              <a:defRPr sz="1800"/>
            </a:lvl1pPr>
          </a:lstStyle>
          <a:p>
            <a:pPr lvl="0"/>
            <a:r>
              <a:rPr lang="nl-NL"/>
              <a:t>Klikken om de tekststijl van het model te bewerken</a:t>
            </a:r>
          </a:p>
        </p:txBody>
      </p:sp>
      <p:sp>
        <p:nvSpPr>
          <p:cNvPr id="11" name="Title 1">
            <a:extLst>
              <a:ext uri="{FF2B5EF4-FFF2-40B4-BE49-F238E27FC236}">
                <a16:creationId xmlns:a16="http://schemas.microsoft.com/office/drawing/2014/main" xmlns="" id="{2C99712B-4DB9-E94F-A5AB-7D66528C8979}"/>
              </a:ext>
            </a:extLst>
          </p:cNvPr>
          <p:cNvSpPr>
            <a:spLocks noGrp="1"/>
          </p:cNvSpPr>
          <p:nvPr>
            <p:ph type="title"/>
          </p:nvPr>
        </p:nvSpPr>
        <p:spPr>
          <a:xfrm>
            <a:off x="838200" y="805408"/>
            <a:ext cx="10524562" cy="688558"/>
          </a:xfrm>
        </p:spPr>
        <p:txBody>
          <a:bodyPr/>
          <a:lstStyle/>
          <a:p>
            <a:r>
              <a:rPr lang="nl-NL"/>
              <a:t>Klik om stijl te bewerken</a:t>
            </a:r>
            <a:endParaRPr lang="en-US" dirty="0"/>
          </a:p>
        </p:txBody>
      </p:sp>
    </p:spTree>
    <p:extLst>
      <p:ext uri="{BB962C8B-B14F-4D97-AF65-F5344CB8AC3E}">
        <p14:creationId xmlns:p14="http://schemas.microsoft.com/office/powerpoint/2010/main" val="2930704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witte achtergron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4344D035-43A0-7745-B35B-C2D6ABA37E5A}"/>
              </a:ext>
            </a:extLst>
          </p:cNvPr>
          <p:cNvSpPr>
            <a:spLocks noGrp="1"/>
          </p:cNvSpPr>
          <p:nvPr>
            <p:ph idx="1"/>
          </p:nvPr>
        </p:nvSpPr>
        <p:spPr>
          <a:xfrm>
            <a:off x="838199" y="1540040"/>
            <a:ext cx="10524563" cy="4717096"/>
          </a:xfrm>
        </p:spPr>
        <p:txBody>
          <a:bodyPr>
            <a:normAutofit/>
          </a:bodyPr>
          <a:lstStyle>
            <a:lvl1pPr marL="0" indent="0">
              <a:buNone/>
              <a:defRPr sz="1800"/>
            </a:lvl1pPr>
          </a:lstStyle>
          <a:p>
            <a:pPr lvl="0"/>
            <a:r>
              <a:rPr lang="nl-NL"/>
              <a:t>Klikken om de tekststijl van het model te bewerken</a:t>
            </a:r>
          </a:p>
        </p:txBody>
      </p:sp>
      <p:sp>
        <p:nvSpPr>
          <p:cNvPr id="11" name="Title 1">
            <a:extLst>
              <a:ext uri="{FF2B5EF4-FFF2-40B4-BE49-F238E27FC236}">
                <a16:creationId xmlns:a16="http://schemas.microsoft.com/office/drawing/2014/main" xmlns="" id="{EAAF58F6-A800-4344-8C23-FC8A874A21F0}"/>
              </a:ext>
            </a:extLst>
          </p:cNvPr>
          <p:cNvSpPr>
            <a:spLocks noGrp="1"/>
          </p:cNvSpPr>
          <p:nvPr>
            <p:ph type="title"/>
          </p:nvPr>
        </p:nvSpPr>
        <p:spPr>
          <a:xfrm>
            <a:off x="838200" y="805408"/>
            <a:ext cx="10524562" cy="688558"/>
          </a:xfrm>
        </p:spPr>
        <p:txBody>
          <a:bodyPr/>
          <a:lstStyle/>
          <a:p>
            <a:r>
              <a:rPr lang="nl-NL"/>
              <a:t>Klik om stijl te bewerken</a:t>
            </a:r>
            <a:endParaRPr lang="en-US" dirty="0"/>
          </a:p>
        </p:txBody>
      </p:sp>
    </p:spTree>
    <p:extLst>
      <p:ext uri="{BB962C8B-B14F-4D97-AF65-F5344CB8AC3E}">
        <p14:creationId xmlns:p14="http://schemas.microsoft.com/office/powerpoint/2010/main" val="76684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119D15E-9596-41B3-87E0-E2D7ACB36C9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89DD2546-71B9-4292-8C2D-8DA28813526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6CB1AA22-2917-4FEB-AC69-29D24E11EEB4}"/>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5" name="Tijdelijke aanduiding voor voettekst 4">
            <a:extLst>
              <a:ext uri="{FF2B5EF4-FFF2-40B4-BE49-F238E27FC236}">
                <a16:creationId xmlns:a16="http://schemas.microsoft.com/office/drawing/2014/main" xmlns="" id="{65457EE5-22D0-4713-9D91-89CAD03AAF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B94F4E7A-3539-4E61-9E12-DDA7D98C3DC4}"/>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358075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5513C98-4AEA-4257-BDA8-87401C58009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42AED4FD-BB3B-423C-A85B-5CAF0324B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0C22ACAE-90B6-4FF1-A166-3F763D6AA4F1}"/>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5" name="Tijdelijke aanduiding voor voettekst 4">
            <a:extLst>
              <a:ext uri="{FF2B5EF4-FFF2-40B4-BE49-F238E27FC236}">
                <a16:creationId xmlns:a16="http://schemas.microsoft.com/office/drawing/2014/main" xmlns="" id="{7378EDB1-644A-4EED-A060-1C77DFF64D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81F74227-5465-42B9-B3D9-2236EFAB18B6}"/>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5797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F3E4709-0608-404D-828B-758176E9986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A9DB5844-5A2F-4470-9324-6296D557940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28E1FDF6-A468-47CE-A12D-1B26991FE8D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ED14CB30-7B5F-4D24-BF48-AF636B856D34}"/>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6" name="Tijdelijke aanduiding voor voettekst 5">
            <a:extLst>
              <a:ext uri="{FF2B5EF4-FFF2-40B4-BE49-F238E27FC236}">
                <a16:creationId xmlns:a16="http://schemas.microsoft.com/office/drawing/2014/main" xmlns="" id="{ACADD2F6-661D-4FEB-9A06-29AB6012B84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933ECDA9-6631-4CD3-9622-5BB5744CD338}"/>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106101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58B48D8-E57B-420D-B447-12F8C75F742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AF2AC609-8DC3-436B-9857-2F1D479CC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0A157441-CF4A-43A3-923B-A87A3C69BC5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92D9FF98-4228-402A-A99D-8F93E3778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8A6C0BF0-F185-4DB5-880B-C287375658F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B0A173AA-55D0-4890-A273-55AEE929ECD2}"/>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8" name="Tijdelijke aanduiding voor voettekst 7">
            <a:extLst>
              <a:ext uri="{FF2B5EF4-FFF2-40B4-BE49-F238E27FC236}">
                <a16:creationId xmlns:a16="http://schemas.microsoft.com/office/drawing/2014/main" xmlns="" id="{B7A9A06A-80C6-444C-AF24-4CECFB90DC2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06D4CA20-2EA8-4F1F-B023-8DF729A2E902}"/>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386173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EC5116-B33A-4C58-98CE-355C4F464F4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8663D310-2CD4-452F-91A9-9EFED9E20CD0}"/>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4" name="Tijdelijke aanduiding voor voettekst 3">
            <a:extLst>
              <a:ext uri="{FF2B5EF4-FFF2-40B4-BE49-F238E27FC236}">
                <a16:creationId xmlns:a16="http://schemas.microsoft.com/office/drawing/2014/main" xmlns="" id="{DBA1397B-91DE-4DDD-B6B0-1631398213A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549CF5EF-7ABC-4260-A4CE-6BFA79F51971}"/>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71673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959EA2B0-9407-4D9D-B5D6-32F5C5C992B2}"/>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3" name="Tijdelijke aanduiding voor voettekst 2">
            <a:extLst>
              <a:ext uri="{FF2B5EF4-FFF2-40B4-BE49-F238E27FC236}">
                <a16:creationId xmlns:a16="http://schemas.microsoft.com/office/drawing/2014/main" xmlns="" id="{9A2DECC2-5061-4FBB-8709-6C9F82D91CB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6F6F4619-C76F-405B-B585-57879B029B65}"/>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311987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C74AAC5-1FEE-40F1-940F-8F692F54F9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100CCC5C-2048-43B7-9BCF-4A3A97913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C5111D54-FC8E-47E6-9050-F5F50E709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15E03D01-07AA-46C1-8B72-5AB4A65230FD}"/>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6" name="Tijdelijke aanduiding voor voettekst 5">
            <a:extLst>
              <a:ext uri="{FF2B5EF4-FFF2-40B4-BE49-F238E27FC236}">
                <a16:creationId xmlns:a16="http://schemas.microsoft.com/office/drawing/2014/main" xmlns="" id="{745504AE-5154-429C-8DAE-5B35F7008BD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42E761CB-CC2B-4BBF-93C8-E79CB8CD37DD}"/>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202685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EBC0FA-71BB-4E39-9D3E-BA585B7D5A4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7662E1D9-7BDE-48EA-85E7-266F6E65A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97EE4336-5197-46FD-86A8-09ABB43F4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D90351D9-E14D-4098-9376-1BE07200B732}"/>
              </a:ext>
            </a:extLst>
          </p:cNvPr>
          <p:cNvSpPr>
            <a:spLocks noGrp="1"/>
          </p:cNvSpPr>
          <p:nvPr>
            <p:ph type="dt" sz="half" idx="10"/>
          </p:nvPr>
        </p:nvSpPr>
        <p:spPr/>
        <p:txBody>
          <a:bodyPr/>
          <a:lstStyle/>
          <a:p>
            <a:fld id="{5F4F13EA-D474-4D51-8D1A-EEFCF3AB4A89}" type="datetimeFigureOut">
              <a:rPr lang="nl-NL" smtClean="0"/>
              <a:t>27-3-2022</a:t>
            </a:fld>
            <a:endParaRPr lang="nl-NL"/>
          </a:p>
        </p:txBody>
      </p:sp>
      <p:sp>
        <p:nvSpPr>
          <p:cNvPr id="6" name="Tijdelijke aanduiding voor voettekst 5">
            <a:extLst>
              <a:ext uri="{FF2B5EF4-FFF2-40B4-BE49-F238E27FC236}">
                <a16:creationId xmlns:a16="http://schemas.microsoft.com/office/drawing/2014/main" xmlns="" id="{7966A435-EFDF-42AE-AE8E-136BBC5A133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ECCF71B8-4400-4072-909C-2A41B00865FB}"/>
              </a:ext>
            </a:extLst>
          </p:cNvPr>
          <p:cNvSpPr>
            <a:spLocks noGrp="1"/>
          </p:cNvSpPr>
          <p:nvPr>
            <p:ph type="sldNum" sz="quarter" idx="12"/>
          </p:nvPr>
        </p:nvSpPr>
        <p:spPr/>
        <p:txBody>
          <a:bodyPr/>
          <a:lstStyle/>
          <a:p>
            <a:fld id="{17F75C5B-8815-4294-839C-0F8FEB5073DE}" type="slidenum">
              <a:rPr lang="nl-NL" smtClean="0"/>
              <a:t>‹nr.›</a:t>
            </a:fld>
            <a:endParaRPr lang="nl-NL"/>
          </a:p>
        </p:txBody>
      </p:sp>
    </p:spTree>
    <p:extLst>
      <p:ext uri="{BB962C8B-B14F-4D97-AF65-F5344CB8AC3E}">
        <p14:creationId xmlns:p14="http://schemas.microsoft.com/office/powerpoint/2010/main" val="401180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6B65CB7B-3096-4E86-81B8-FB5A3C686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FA008F52-6BD2-4908-9EC6-0DD50DFFB0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2367E2A4-2F42-4E76-829C-7B7532E691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F13EA-D474-4D51-8D1A-EEFCF3AB4A89}" type="datetimeFigureOut">
              <a:rPr lang="nl-NL" smtClean="0"/>
              <a:t>27-3-2022</a:t>
            </a:fld>
            <a:endParaRPr lang="nl-NL"/>
          </a:p>
        </p:txBody>
      </p:sp>
      <p:sp>
        <p:nvSpPr>
          <p:cNvPr id="5" name="Tijdelijke aanduiding voor voettekst 4">
            <a:extLst>
              <a:ext uri="{FF2B5EF4-FFF2-40B4-BE49-F238E27FC236}">
                <a16:creationId xmlns:a16="http://schemas.microsoft.com/office/drawing/2014/main" xmlns="" id="{4E459985-0374-4E79-A254-D1855141F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13B8209C-676F-4CB3-9D24-025597700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75C5B-8815-4294-839C-0F8FEB5073DE}" type="slidenum">
              <a:rPr lang="nl-NL" smtClean="0"/>
              <a:t>‹nr.›</a:t>
            </a:fld>
            <a:endParaRPr lang="nl-NL"/>
          </a:p>
        </p:txBody>
      </p:sp>
    </p:spTree>
    <p:extLst>
      <p:ext uri="{BB962C8B-B14F-4D97-AF65-F5344CB8AC3E}">
        <p14:creationId xmlns:p14="http://schemas.microsoft.com/office/powerpoint/2010/main" val="3856508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zetmop60.nl/"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hyperlink" Target="https://www.verbeterjehuis.nl/hoe-betaal-ik-het/subsidies/" TargetMode="External"/><Relationship Id="rId5" Type="http://schemas.openxmlformats.org/officeDocument/2006/relationships/hyperlink" Target="https://www.snn.nl/particulier/subsidie-waardevermeerdering" TargetMode="External"/><Relationship Id="rId4" Type="http://schemas.openxmlformats.org/officeDocument/2006/relationships/hyperlink" Target="https://www.rvo.nl/subsidie-en-financieringswijzer/isde/woningeigenaren"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snn.nl/particulier" TargetMode="External"/><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8" Type="http://schemas.openxmlformats.org/officeDocument/2006/relationships/hyperlink" Target="https://www.nhg.nl/verduurzamen/verduurzaming/" TargetMode="External"/><Relationship Id="rId3" Type="http://schemas.openxmlformats.org/officeDocument/2006/relationships/image" Target="../media/image35.svg"/><Relationship Id="rId7" Type="http://schemas.openxmlformats.org/officeDocument/2006/relationships/hyperlink" Target="https://www.energiebespaarlening.nl/" TargetMode="External"/><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hyperlink" Target="https://www.svn.nl/lening/Eemsdelta/svn-verzilverlening/16935" TargetMode="External"/><Relationship Id="rId5" Type="http://schemas.openxmlformats.org/officeDocument/2006/relationships/hyperlink" Target="https://svn.nl/lening/Eemsdelta/svn-persoonlijke-lening/16930" TargetMode="External"/><Relationship Id="rId10" Type="http://schemas.openxmlformats.org/officeDocument/2006/relationships/hyperlink" Target="https://www.restauratiefonds.nl/particulier/financieren/alle-financieringen/duurzame-monumenten-lening" TargetMode="External"/><Relationship Id="rId4" Type="http://schemas.openxmlformats.org/officeDocument/2006/relationships/hyperlink" Target="https://svn.nl/particulieren/" TargetMode="External"/><Relationship Id="rId9" Type="http://schemas.openxmlformats.org/officeDocument/2006/relationships/hyperlink" Target="https://www.eemsdelta.nl/duurzaamheidslening"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hyperlink" Target="http://www.wirdum-gn.com/" TargetMode="External"/><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hyperlink" Target="http://www.eenum.net/"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xmlns="" id="{090E4135-1BF5-4FEB-AF3E-E57B2D44EB30}"/>
              </a:ext>
            </a:extLst>
          </p:cNvPr>
          <p:cNvPicPr>
            <a:picLocks noChangeAspect="1"/>
          </p:cNvPicPr>
          <p:nvPr/>
        </p:nvPicPr>
        <p:blipFill rotWithShape="1">
          <a:blip r:embed="rId2"/>
          <a:srcRect l="26303" t="12488" r="27377" b="29578"/>
          <a:stretch/>
        </p:blipFill>
        <p:spPr>
          <a:xfrm>
            <a:off x="1890734" y="323446"/>
            <a:ext cx="8629159" cy="6070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5267802"/>
      </p:ext>
    </p:extLst>
  </p:cSld>
  <p:clrMapOvr>
    <a:masterClrMapping/>
  </p:clrMapOvr>
  <p:transition spd="slow" advTm="3834">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normAutofit/>
          </a:bodyPr>
          <a:lstStyle/>
          <a:p>
            <a:r>
              <a:rPr lang="nl-NL" sz="4000" dirty="0">
                <a:latin typeface="Bebas" panose="020B0606020202050201" pitchFamily="34" charset="0"/>
              </a:rPr>
              <a:t>We moeten van het gebruik van aardgas af. De overheid heeft daarom aan gemeenten gevraagd plannen te maken voor de woningen in hun gemeenten.</a:t>
            </a: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endParaRPr lang="aa-ET" dirty="0">
                <a:solidFill>
                  <a:schemeClr val="tx1"/>
                </a:solidFill>
              </a:endParaRPr>
            </a:p>
          </p:txBody>
        </p:sp>
      </p:grpSp>
    </p:spTree>
    <p:extLst>
      <p:ext uri="{BB962C8B-B14F-4D97-AF65-F5344CB8AC3E}">
        <p14:creationId xmlns:p14="http://schemas.microsoft.com/office/powerpoint/2010/main" val="3880681627"/>
      </p:ext>
    </p:extLst>
  </p:cSld>
  <p:clrMapOvr>
    <a:masterClrMapping/>
  </p:clrMapOvr>
  <mc:AlternateContent xmlns:mc="http://schemas.openxmlformats.org/markup-compatibility/2006" xmlns:p14="http://schemas.microsoft.com/office/powerpoint/2010/main">
    <mc:Choice Requires="p14">
      <p:transition spd="slow" p14:dur="3000" advTm="2835">
        <p:wipe/>
      </p:transition>
    </mc:Choice>
    <mc:Fallback xmlns="">
      <p:transition spd="slow" advTm="2835">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normAutofit/>
          </a:bodyPr>
          <a:lstStyle/>
          <a:p>
            <a:r>
              <a:rPr lang="nl-NL" sz="4000" dirty="0">
                <a:latin typeface="Bebas" panose="020B0606020202050201" pitchFamily="34" charset="0"/>
              </a:rPr>
              <a:t>We kunnen afwachten wat de gemeente bedenkt of zelf een plan maken voor onze huizen en onze dorpen.</a:t>
            </a:r>
          </a:p>
          <a:p>
            <a:endParaRPr lang="nl-NL" sz="4000"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endParaRPr lang="aa-ET" dirty="0">
                <a:solidFill>
                  <a:schemeClr val="tx1"/>
                </a:solidFill>
              </a:endParaRPr>
            </a:p>
          </p:txBody>
        </p:sp>
      </p:grpSp>
    </p:spTree>
    <p:extLst>
      <p:ext uri="{BB962C8B-B14F-4D97-AF65-F5344CB8AC3E}">
        <p14:creationId xmlns:p14="http://schemas.microsoft.com/office/powerpoint/2010/main" val="2433505928"/>
      </p:ext>
    </p:extLst>
  </p:cSld>
  <p:clrMapOvr>
    <a:masterClrMapping/>
  </p:clrMapOvr>
  <p:transition spd="slow" advTm="2835">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normAutofit/>
          </a:bodyPr>
          <a:lstStyle/>
          <a:p>
            <a:r>
              <a:rPr lang="nl-NL" sz="4000" dirty="0">
                <a:latin typeface="Bebas" panose="020B0606020202050201" pitchFamily="34" charset="0"/>
              </a:rPr>
              <a:t>We kunnen afwachten wat de gemeente bedenkt of zelf een plan maken voor onze huizen en onze dorpen.</a:t>
            </a:r>
          </a:p>
          <a:p>
            <a:endParaRPr lang="nl-NL" sz="4000" dirty="0">
              <a:latin typeface="Bebas" panose="020B0606020202050201" pitchFamily="34" charset="0"/>
            </a:endParaRPr>
          </a:p>
          <a:p>
            <a:endParaRPr lang="nl-NL" sz="4000" dirty="0">
              <a:latin typeface="Bebas" panose="020B0606020202050201" pitchFamily="34" charset="0"/>
            </a:endParaRPr>
          </a:p>
          <a:p>
            <a:r>
              <a:rPr lang="nl-NL" sz="4000" dirty="0">
                <a:latin typeface="Bebas" panose="020B0606020202050201" pitchFamily="34" charset="0"/>
              </a:rPr>
              <a:t>Doen jullie mee?</a:t>
            </a:r>
            <a:endParaRPr lang="aa-ET" sz="4000"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Onze</a:t>
              </a:r>
              <a:r>
                <a:rPr lang="en-US" b="1" dirty="0">
                  <a:solidFill>
                    <a:schemeClr val="tx1"/>
                  </a:solidFill>
                </a:rPr>
                <a:t> </a:t>
              </a:r>
              <a:r>
                <a:rPr lang="en-US" b="1" dirty="0" err="1">
                  <a:solidFill>
                    <a:schemeClr val="tx1"/>
                  </a:solidFill>
                </a:rPr>
                <a:t>toekomst</a:t>
              </a:r>
              <a:endParaRPr lang="aa-ET" dirty="0">
                <a:solidFill>
                  <a:schemeClr val="tx1"/>
                </a:solidFill>
              </a:endParaRPr>
            </a:p>
          </p:txBody>
        </p:sp>
      </p:grpSp>
    </p:spTree>
    <p:extLst>
      <p:ext uri="{BB962C8B-B14F-4D97-AF65-F5344CB8AC3E}">
        <p14:creationId xmlns:p14="http://schemas.microsoft.com/office/powerpoint/2010/main" val="3488572539"/>
      </p:ext>
    </p:extLst>
  </p:cSld>
  <p:clrMapOvr>
    <a:masterClrMapping/>
  </p:clrMapOvr>
  <p:transition spd="slow" advTm="1489">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a:latin typeface="Bebas" panose="020B0606020202050201" pitchFamily="34" charset="0"/>
              </a:rPr>
              <a:t>Wat </a:t>
            </a:r>
            <a:r>
              <a:rPr lang="en-US" sz="4000" b="1" dirty="0" err="1">
                <a:latin typeface="Bebas" panose="020B0606020202050201" pitchFamily="34" charset="0"/>
              </a:rPr>
              <a:t>vindt</a:t>
            </a:r>
            <a:r>
              <a:rPr lang="en-US" sz="4000" b="1" dirty="0">
                <a:latin typeface="Bebas" panose="020B0606020202050201" pitchFamily="34" charset="0"/>
              </a:rPr>
              <a:t> u  </a:t>
            </a:r>
            <a:r>
              <a:rPr lang="en-US" sz="4000" b="1" dirty="0" err="1">
                <a:latin typeface="Bebas" panose="020B0606020202050201" pitchFamily="34" charset="0"/>
              </a:rPr>
              <a:t>belangrijk</a:t>
            </a:r>
            <a:r>
              <a:rPr lang="en-US" sz="4000" b="1" dirty="0">
                <a:latin typeface="Bebas" panose="020B0606020202050201" pitchFamily="34" charset="0"/>
              </a:rPr>
              <a:t>?</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3406948260"/>
      </p:ext>
    </p:extLst>
  </p:cSld>
  <p:clrMapOvr>
    <a:masterClrMapping/>
  </p:clrMapOvr>
  <mc:AlternateContent xmlns:mc="http://schemas.openxmlformats.org/markup-compatibility/2006" xmlns:p14="http://schemas.microsoft.com/office/powerpoint/2010/main">
    <mc:Choice Requires="p14">
      <p:transition spd="slow" p14:dur="3400" advTm="1474">
        <p14:reveal/>
      </p:transition>
    </mc:Choice>
    <mc:Fallback xmlns="">
      <p:transition spd="slow" advTm="1474">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a:latin typeface="Bebas" panose="020B0606020202050201" pitchFamily="34" charset="0"/>
              </a:rPr>
              <a:t/>
            </a:r>
            <a:br>
              <a:rPr lang="en-US" sz="4000" b="1" dirty="0">
                <a:latin typeface="Bebas" panose="020B0606020202050201" pitchFamily="34" charset="0"/>
              </a:rPr>
            </a:br>
            <a:r>
              <a:rPr lang="en-US" sz="4000" b="1" dirty="0">
                <a:latin typeface="Bebas" panose="020B0606020202050201" pitchFamily="34" charset="0"/>
              </a:rPr>
              <a:t>Speel mee met het </a:t>
            </a:r>
            <a:r>
              <a:rPr lang="en-US" sz="4000" b="1" dirty="0" err="1">
                <a:latin typeface="Bebas" panose="020B0606020202050201" pitchFamily="34" charset="0"/>
              </a:rPr>
              <a:t>energiespel</a:t>
            </a:r>
            <a:r>
              <a:rPr lang="en-US" sz="4000" b="1" dirty="0">
                <a:latin typeface="Bebas" panose="020B0606020202050201" pitchFamily="34" charset="0"/>
              </a:rPr>
              <a:t> op 23 </a:t>
            </a:r>
            <a:r>
              <a:rPr lang="en-US" sz="4000" b="1" dirty="0" err="1">
                <a:latin typeface="Bebas" panose="020B0606020202050201" pitchFamily="34" charset="0"/>
              </a:rPr>
              <a:t>maart</a:t>
            </a:r>
            <a:r>
              <a:rPr lang="en-US" sz="4000" b="1" dirty="0">
                <a:latin typeface="Bebas" panose="020B0606020202050201" pitchFamily="34" charset="0"/>
              </a:rPr>
              <a:t>! </a:t>
            </a: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2398734302"/>
      </p:ext>
    </p:extLst>
  </p:cSld>
  <p:clrMapOvr>
    <a:masterClrMapping/>
  </p:clrMapOvr>
  <mc:AlternateContent xmlns:mc="http://schemas.openxmlformats.org/markup-compatibility/2006" xmlns:p14="http://schemas.microsoft.com/office/powerpoint/2010/main">
    <mc:Choice Requires="p14">
      <p:transition spd="slow" p14:dur="3400" advTm="1266">
        <p14:reveal/>
      </p:transition>
    </mc:Choice>
    <mc:Fallback xmlns="">
      <p:transition spd="slow" advTm="126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err="1">
                <a:latin typeface="Bebas" panose="020B0606020202050201" pitchFamily="34" charset="0"/>
              </a:rPr>
              <a:t>Welke</a:t>
            </a:r>
            <a:r>
              <a:rPr lang="en-US" sz="4000" b="1" dirty="0">
                <a:latin typeface="Bebas" panose="020B0606020202050201" pitchFamily="34" charset="0"/>
              </a:rPr>
              <a:t> routes </a:t>
            </a:r>
            <a:br>
              <a:rPr lang="en-US" sz="4000" b="1" dirty="0">
                <a:latin typeface="Bebas" panose="020B0606020202050201" pitchFamily="34" charset="0"/>
              </a:rPr>
            </a:br>
            <a:r>
              <a:rPr lang="en-US" sz="4000" b="1" dirty="0" err="1">
                <a:latin typeface="Bebas" panose="020B0606020202050201" pitchFamily="34" charset="0"/>
              </a:rPr>
              <a:t>zijn</a:t>
            </a:r>
            <a:r>
              <a:rPr lang="en-US" sz="4000" b="1" dirty="0">
                <a:latin typeface="Bebas" panose="020B0606020202050201" pitchFamily="34" charset="0"/>
              </a:rPr>
              <a:t> er </a:t>
            </a:r>
            <a:r>
              <a:rPr lang="en-US" sz="4000" b="1" dirty="0" err="1">
                <a:latin typeface="Bebas" panose="020B0606020202050201" pitchFamily="34" charset="0"/>
              </a:rPr>
              <a:t>naar</a:t>
            </a:r>
            <a:r>
              <a:rPr lang="en-US" sz="4000" b="1" dirty="0">
                <a:latin typeface="Bebas" panose="020B0606020202050201" pitchFamily="34" charset="0"/>
              </a:rPr>
              <a:t> </a:t>
            </a:r>
            <a:r>
              <a:rPr lang="en-US" sz="4000" b="1" dirty="0" err="1">
                <a:latin typeface="Bebas" panose="020B0606020202050201" pitchFamily="34" charset="0"/>
              </a:rPr>
              <a:t>een</a:t>
            </a:r>
            <a:r>
              <a:rPr lang="en-US" sz="4000" b="1" dirty="0">
                <a:latin typeface="Bebas" panose="020B0606020202050201" pitchFamily="34" charset="0"/>
              </a:rPr>
              <a:t> </a:t>
            </a:r>
            <a:r>
              <a:rPr lang="en-US" sz="4000" b="1" dirty="0" err="1">
                <a:latin typeface="Bebas" panose="020B0606020202050201" pitchFamily="34" charset="0"/>
              </a:rPr>
              <a:t>aardgasvrij</a:t>
            </a:r>
            <a:r>
              <a:rPr lang="en-US" sz="4000" b="1" dirty="0">
                <a:latin typeface="Bebas" panose="020B0606020202050201" pitchFamily="34" charset="0"/>
              </a:rPr>
              <a:t> </a:t>
            </a:r>
            <a:r>
              <a:rPr lang="en-US" sz="4000" b="1" dirty="0" err="1">
                <a:latin typeface="Bebas" panose="020B0606020202050201" pitchFamily="34" charset="0"/>
              </a:rPr>
              <a:t>dorp</a:t>
            </a:r>
            <a:r>
              <a:rPr lang="en-US" sz="4000" b="1" dirty="0">
                <a:latin typeface="Bebas" panose="020B0606020202050201" pitchFamily="34" charset="0"/>
              </a:rPr>
              <a:t>? </a:t>
            </a:r>
            <a:endParaRPr lang="aa-ET" sz="4000" dirty="0">
              <a:solidFill>
                <a:schemeClr val="accent1"/>
              </a:solidFill>
              <a:latin typeface="Bebas" panose="020B0606020202050201" pitchFamily="34" charset="0"/>
            </a:endParaRPr>
          </a:p>
        </p:txBody>
      </p:sp>
      <p:pic>
        <p:nvPicPr>
          <p:cNvPr id="5" name="Picture 4" descr="How to Find Your Story_IA_final">
            <a:extLst>
              <a:ext uri="{FF2B5EF4-FFF2-40B4-BE49-F238E27FC236}">
                <a16:creationId xmlns:a16="http://schemas.microsoft.com/office/drawing/2014/main" xmlns="" id="{0EC2D29D-D331-466F-8DF7-F68B61717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06"/>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280478"/>
      </p:ext>
    </p:extLst>
  </p:cSld>
  <p:clrMapOvr>
    <a:masterClrMapping/>
  </p:clrMapOvr>
  <p:transition spd="slow" advTm="3241">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normAutofit/>
          </a:bodyPr>
          <a:lstStyle/>
          <a:p>
            <a:r>
              <a:rPr lang="nl-NL" sz="3200" dirty="0">
                <a:latin typeface="Bebas" panose="020B0606020202050201" pitchFamily="34" charset="0"/>
              </a:rPr>
              <a:t>Er zijn grofweg drie routes te onderscheiden die leiden naar een aardgasvrij dorp</a:t>
            </a:r>
          </a:p>
          <a:p>
            <a:endParaRPr lang="nl-NL" sz="3200" dirty="0">
              <a:latin typeface="Bebas" panose="020B0606020202050201" pitchFamily="34" charset="0"/>
            </a:endParaRPr>
          </a:p>
          <a:p>
            <a:endParaRPr lang="aa-ET" sz="3200" dirty="0">
              <a:latin typeface="Bebas" panose="020B0606020202050201" pitchFamily="34" charset="0"/>
            </a:endParaRPr>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304072"/>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a:solidFill>
                    <a:schemeClr val="tx1"/>
                  </a:solidFill>
                </a:rPr>
                <a:t>Routes </a:t>
              </a:r>
              <a:r>
                <a:rPr lang="en-US" b="1" dirty="0" err="1">
                  <a:solidFill>
                    <a:schemeClr val="tx1"/>
                  </a:solidFill>
                </a:rPr>
                <a:t>naar</a:t>
              </a:r>
              <a:r>
                <a:rPr lang="en-US" b="1" dirty="0">
                  <a:solidFill>
                    <a:schemeClr val="tx1"/>
                  </a:solidFill>
                </a:rPr>
                <a:t> </a:t>
              </a:r>
              <a:r>
                <a:rPr lang="en-US" b="1" dirty="0" err="1">
                  <a:solidFill>
                    <a:schemeClr val="tx1"/>
                  </a:solidFill>
                </a:rPr>
                <a:t>een</a:t>
              </a:r>
              <a:r>
                <a:rPr lang="en-US" b="1" dirty="0">
                  <a:solidFill>
                    <a:schemeClr val="tx1"/>
                  </a:solidFill>
                </a:rPr>
                <a:t> </a:t>
              </a:r>
              <a:r>
                <a:rPr lang="en-US" b="1" dirty="0" err="1">
                  <a:solidFill>
                    <a:schemeClr val="tx1"/>
                  </a:solidFill>
                </a:rPr>
                <a:t>aardgas</a:t>
              </a:r>
              <a:r>
                <a:rPr lang="en-US" b="1" dirty="0">
                  <a:solidFill>
                    <a:schemeClr val="tx1"/>
                  </a:solidFill>
                </a:rPr>
                <a:t> </a:t>
              </a:r>
              <a:r>
                <a:rPr lang="en-US" b="1" dirty="0" err="1">
                  <a:solidFill>
                    <a:schemeClr val="tx1"/>
                  </a:solidFill>
                </a:rPr>
                <a:t>vrij</a:t>
              </a:r>
              <a:r>
                <a:rPr lang="en-US" b="1" dirty="0">
                  <a:solidFill>
                    <a:schemeClr val="tx1"/>
                  </a:solidFill>
                </a:rPr>
                <a:t> </a:t>
              </a:r>
              <a:r>
                <a:rPr lang="en-US" b="1" dirty="0" err="1">
                  <a:solidFill>
                    <a:schemeClr val="tx1"/>
                  </a:solidFill>
                </a:rPr>
                <a:t>dorp</a:t>
              </a:r>
              <a:endParaRPr lang="aa-ET" dirty="0">
                <a:solidFill>
                  <a:schemeClr val="tx1"/>
                </a:solidFill>
              </a:endParaRPr>
            </a:p>
          </p:txBody>
        </p:sp>
      </p:grpSp>
    </p:spTree>
    <p:extLst>
      <p:ext uri="{BB962C8B-B14F-4D97-AF65-F5344CB8AC3E}">
        <p14:creationId xmlns:p14="http://schemas.microsoft.com/office/powerpoint/2010/main" val="1368434978"/>
      </p:ext>
    </p:extLst>
  </p:cSld>
  <p:clrMapOvr>
    <a:masterClrMapping/>
  </p:clrMapOvr>
  <p:transition spd="slow" advTm="3266">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normAutofit/>
          </a:bodyPr>
          <a:lstStyle/>
          <a:p>
            <a:r>
              <a:rPr lang="nl-NL" sz="3200" dirty="0">
                <a:latin typeface="Bebas" panose="020B0606020202050201" pitchFamily="34" charset="0"/>
              </a:rPr>
              <a:t>Er zijn grofweg drie routes te onderscheiden die leiden naar een aardgasvrij dorp</a:t>
            </a:r>
          </a:p>
          <a:p>
            <a:endParaRPr lang="nl-NL" sz="3200" dirty="0">
              <a:latin typeface="Bebas" panose="020B0606020202050201" pitchFamily="34" charset="0"/>
            </a:endParaRPr>
          </a:p>
          <a:p>
            <a:r>
              <a:rPr lang="nl-NL" sz="3200" dirty="0">
                <a:latin typeface="Bebas" panose="020B0606020202050201" pitchFamily="34" charset="0"/>
              </a:rPr>
              <a:t>Wat betekent dit voor uw huis, portemonnee en dorp?</a:t>
            </a:r>
          </a:p>
          <a:p>
            <a:endParaRPr lang="aa-ET" sz="3200" dirty="0">
              <a:latin typeface="Bebas" panose="020B0606020202050201" pitchFamily="34" charset="0"/>
            </a:endParaRPr>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304072"/>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a:solidFill>
                    <a:schemeClr val="tx1"/>
                  </a:solidFill>
                </a:rPr>
                <a:t>Routes </a:t>
              </a:r>
              <a:r>
                <a:rPr lang="en-US" b="1" dirty="0" err="1">
                  <a:solidFill>
                    <a:schemeClr val="tx1"/>
                  </a:solidFill>
                </a:rPr>
                <a:t>naar</a:t>
              </a:r>
              <a:r>
                <a:rPr lang="en-US" b="1" dirty="0">
                  <a:solidFill>
                    <a:schemeClr val="tx1"/>
                  </a:solidFill>
                </a:rPr>
                <a:t> </a:t>
              </a:r>
              <a:r>
                <a:rPr lang="en-US" b="1" dirty="0" err="1">
                  <a:solidFill>
                    <a:schemeClr val="tx1"/>
                  </a:solidFill>
                </a:rPr>
                <a:t>een</a:t>
              </a:r>
              <a:r>
                <a:rPr lang="en-US" b="1" dirty="0">
                  <a:solidFill>
                    <a:schemeClr val="tx1"/>
                  </a:solidFill>
                </a:rPr>
                <a:t> </a:t>
              </a:r>
              <a:r>
                <a:rPr lang="en-US" b="1" dirty="0" err="1">
                  <a:solidFill>
                    <a:schemeClr val="tx1"/>
                  </a:solidFill>
                </a:rPr>
                <a:t>aardgas</a:t>
              </a:r>
              <a:r>
                <a:rPr lang="en-US" b="1" dirty="0">
                  <a:solidFill>
                    <a:schemeClr val="tx1"/>
                  </a:solidFill>
                </a:rPr>
                <a:t> </a:t>
              </a:r>
              <a:r>
                <a:rPr lang="en-US" b="1" dirty="0" err="1">
                  <a:solidFill>
                    <a:schemeClr val="tx1"/>
                  </a:solidFill>
                </a:rPr>
                <a:t>vrij</a:t>
              </a:r>
              <a:r>
                <a:rPr lang="en-US" b="1" dirty="0">
                  <a:solidFill>
                    <a:schemeClr val="tx1"/>
                  </a:solidFill>
                </a:rPr>
                <a:t> </a:t>
              </a:r>
              <a:r>
                <a:rPr lang="en-US" b="1" dirty="0" err="1">
                  <a:solidFill>
                    <a:schemeClr val="tx1"/>
                  </a:solidFill>
                </a:rPr>
                <a:t>dorp</a:t>
              </a:r>
              <a:endParaRPr lang="aa-ET" dirty="0">
                <a:solidFill>
                  <a:schemeClr val="tx1"/>
                </a:solidFill>
              </a:endParaRPr>
            </a:p>
          </p:txBody>
        </p:sp>
      </p:grpSp>
    </p:spTree>
    <p:extLst>
      <p:ext uri="{BB962C8B-B14F-4D97-AF65-F5344CB8AC3E}">
        <p14:creationId xmlns:p14="http://schemas.microsoft.com/office/powerpoint/2010/main" val="139903819"/>
      </p:ext>
    </p:extLst>
  </p:cSld>
  <p:clrMapOvr>
    <a:masterClrMapping/>
  </p:clrMapOvr>
  <p:transition spd="slow" advTm="2564">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xmlns="" id="{C6E4CCF4-1EAE-456F-AE61-02EA3BF05F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1730"/>
          <a:stretch/>
        </p:blipFill>
        <p:spPr>
          <a:xfrm>
            <a:off x="-147459" y="600862"/>
            <a:ext cx="12188221" cy="3402073"/>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1: </a:t>
              </a:r>
              <a:r>
                <a:rPr lang="en-US" b="1" dirty="0" err="1">
                  <a:solidFill>
                    <a:schemeClr val="tx1"/>
                  </a:solidFill>
                </a:rPr>
                <a:t>verwarmen</a:t>
              </a:r>
              <a:r>
                <a:rPr lang="en-US" b="1" dirty="0">
                  <a:solidFill>
                    <a:schemeClr val="tx1"/>
                  </a:solidFill>
                </a:rPr>
                <a:t> door </a:t>
              </a:r>
              <a:r>
                <a:rPr lang="en-US" b="1" dirty="0" err="1">
                  <a:solidFill>
                    <a:schemeClr val="tx1"/>
                  </a:solidFill>
                </a:rPr>
                <a:t>elektriciteit</a:t>
              </a:r>
              <a:endParaRPr lang="aa-ET" dirty="0">
                <a:solidFill>
                  <a:schemeClr val="tx1"/>
                </a:solidFill>
              </a:endParaRPr>
            </a:p>
          </p:txBody>
        </p:sp>
      </p:grpSp>
      <p:sp>
        <p:nvSpPr>
          <p:cNvPr id="2" name="Tekstvak 1">
            <a:extLst>
              <a:ext uri="{FF2B5EF4-FFF2-40B4-BE49-F238E27FC236}">
                <a16:creationId xmlns:a16="http://schemas.microsoft.com/office/drawing/2014/main" xmlns="" id="{48DCD4EB-D192-4792-A7AE-D2D662483691}"/>
              </a:ext>
            </a:extLst>
          </p:cNvPr>
          <p:cNvSpPr txBox="1"/>
          <p:nvPr/>
        </p:nvSpPr>
        <p:spPr>
          <a:xfrm>
            <a:off x="566670" y="3755285"/>
            <a:ext cx="10882648" cy="646331"/>
          </a:xfrm>
          <a:prstGeom prst="rect">
            <a:avLst/>
          </a:prstGeom>
          <a:noFill/>
        </p:spPr>
        <p:txBody>
          <a:bodyPr wrap="square" rtlCol="0">
            <a:spAutoFit/>
          </a:bodyPr>
          <a:lstStyle/>
          <a:p>
            <a:endParaRPr lang="nl-NL" dirty="0">
              <a:latin typeface="Bebas" panose="020B0606020202050201" pitchFamily="34" charset="0"/>
            </a:endParaRPr>
          </a:p>
          <a:p>
            <a:endParaRPr lang="nl-NL" dirty="0">
              <a:latin typeface="Bebas" panose="020B0606020202050201" pitchFamily="34" charset="0"/>
            </a:endParaRPr>
          </a:p>
        </p:txBody>
      </p:sp>
      <p:sp>
        <p:nvSpPr>
          <p:cNvPr id="8" name="Tekstvak 7">
            <a:extLst>
              <a:ext uri="{FF2B5EF4-FFF2-40B4-BE49-F238E27FC236}">
                <a16:creationId xmlns:a16="http://schemas.microsoft.com/office/drawing/2014/main" xmlns="" id="{E335D703-6B60-40CA-A77B-BF21EB1F40BB}"/>
              </a:ext>
            </a:extLst>
          </p:cNvPr>
          <p:cNvSpPr txBox="1"/>
          <p:nvPr/>
        </p:nvSpPr>
        <p:spPr>
          <a:xfrm>
            <a:off x="70834" y="2394829"/>
            <a:ext cx="643944" cy="707886"/>
          </a:xfrm>
          <a:prstGeom prst="rect">
            <a:avLst/>
          </a:prstGeom>
          <a:noFill/>
        </p:spPr>
        <p:txBody>
          <a:bodyPr wrap="square" rtlCol="0">
            <a:spAutoFit/>
          </a:bodyPr>
          <a:lstStyle/>
          <a:p>
            <a:r>
              <a:rPr lang="nl-NL" sz="4000" dirty="0"/>
              <a:t>1</a:t>
            </a:r>
          </a:p>
        </p:txBody>
      </p:sp>
    </p:spTree>
    <p:extLst>
      <p:ext uri="{BB962C8B-B14F-4D97-AF65-F5344CB8AC3E}">
        <p14:creationId xmlns:p14="http://schemas.microsoft.com/office/powerpoint/2010/main" val="987097947"/>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xmlns="" id="{C6E4CCF4-1EAE-456F-AE61-02EA3BF05F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1730"/>
          <a:stretch/>
        </p:blipFill>
        <p:spPr>
          <a:xfrm>
            <a:off x="-147459" y="600862"/>
            <a:ext cx="12188221" cy="3402073"/>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1: </a:t>
              </a:r>
              <a:r>
                <a:rPr lang="en-US" b="1" dirty="0" err="1">
                  <a:solidFill>
                    <a:schemeClr val="tx1"/>
                  </a:solidFill>
                </a:rPr>
                <a:t>verwarmen</a:t>
              </a:r>
              <a:r>
                <a:rPr lang="en-US" b="1" dirty="0">
                  <a:solidFill>
                    <a:schemeClr val="tx1"/>
                  </a:solidFill>
                </a:rPr>
                <a:t> door </a:t>
              </a:r>
              <a:r>
                <a:rPr lang="en-US" b="1" dirty="0" err="1">
                  <a:solidFill>
                    <a:schemeClr val="tx1"/>
                  </a:solidFill>
                </a:rPr>
                <a:t>elektriciteit</a:t>
              </a:r>
              <a:endParaRPr lang="aa-ET" dirty="0">
                <a:solidFill>
                  <a:schemeClr val="tx1"/>
                </a:solidFill>
              </a:endParaRPr>
            </a:p>
          </p:txBody>
        </p:sp>
      </p:grpSp>
      <p:sp>
        <p:nvSpPr>
          <p:cNvPr id="2" name="Tekstvak 1">
            <a:extLst>
              <a:ext uri="{FF2B5EF4-FFF2-40B4-BE49-F238E27FC236}">
                <a16:creationId xmlns:a16="http://schemas.microsoft.com/office/drawing/2014/main" xmlns="" id="{48DCD4EB-D192-4792-A7AE-D2D662483691}"/>
              </a:ext>
            </a:extLst>
          </p:cNvPr>
          <p:cNvSpPr txBox="1"/>
          <p:nvPr/>
        </p:nvSpPr>
        <p:spPr>
          <a:xfrm>
            <a:off x="566670" y="3755285"/>
            <a:ext cx="10882648" cy="1477328"/>
          </a:xfrm>
          <a:prstGeom prst="rect">
            <a:avLst/>
          </a:prstGeom>
          <a:noFill/>
        </p:spPr>
        <p:txBody>
          <a:bodyPr wrap="square" rtlCol="0">
            <a:spAutoFit/>
          </a:bodyPr>
          <a:lstStyle/>
          <a:p>
            <a:r>
              <a:rPr lang="nl-NL" dirty="0">
                <a:latin typeface="Bebas" panose="020B0606020202050201" pitchFamily="34" charset="0"/>
              </a:rPr>
              <a:t>Huizen moeten goed worden geïsoleerd: </a:t>
            </a:r>
          </a:p>
          <a:p>
            <a:endParaRPr lang="nl-NL" dirty="0">
              <a:latin typeface="Bebas" panose="020B0606020202050201" pitchFamily="34" charset="0"/>
            </a:endParaRPr>
          </a:p>
          <a:p>
            <a:r>
              <a:rPr lang="nl-NL" dirty="0">
                <a:latin typeface="Bebas" panose="020B0606020202050201" pitchFamily="34" charset="0"/>
              </a:rPr>
              <a:t>hoe meer warmte er kan weglekken hoe meer energie er nodig is om het lekker warm te houden in huis</a:t>
            </a:r>
          </a:p>
          <a:p>
            <a:endParaRPr lang="nl-NL" dirty="0">
              <a:latin typeface="Bebas" panose="020B0606020202050201" pitchFamily="34" charset="0"/>
            </a:endParaRPr>
          </a:p>
          <a:p>
            <a:endParaRPr lang="nl-NL" dirty="0">
              <a:latin typeface="Bebas" panose="020B0606020202050201" pitchFamily="34" charset="0"/>
            </a:endParaRPr>
          </a:p>
        </p:txBody>
      </p:sp>
      <p:sp>
        <p:nvSpPr>
          <p:cNvPr id="7" name="Tekstvak 6">
            <a:extLst>
              <a:ext uri="{FF2B5EF4-FFF2-40B4-BE49-F238E27FC236}">
                <a16:creationId xmlns:a16="http://schemas.microsoft.com/office/drawing/2014/main" xmlns="" id="{B434160F-E574-4A4A-90A4-5B28A5549214}"/>
              </a:ext>
            </a:extLst>
          </p:cNvPr>
          <p:cNvSpPr txBox="1"/>
          <p:nvPr/>
        </p:nvSpPr>
        <p:spPr>
          <a:xfrm>
            <a:off x="70834" y="2394829"/>
            <a:ext cx="643944" cy="707886"/>
          </a:xfrm>
          <a:prstGeom prst="rect">
            <a:avLst/>
          </a:prstGeom>
          <a:noFill/>
        </p:spPr>
        <p:txBody>
          <a:bodyPr wrap="square" rtlCol="0">
            <a:spAutoFit/>
          </a:bodyPr>
          <a:lstStyle/>
          <a:p>
            <a:r>
              <a:rPr lang="nl-NL" sz="4000" dirty="0"/>
              <a:t>1</a:t>
            </a:r>
          </a:p>
        </p:txBody>
      </p:sp>
    </p:spTree>
    <p:extLst>
      <p:ext uri="{BB962C8B-B14F-4D97-AF65-F5344CB8AC3E}">
        <p14:creationId xmlns:p14="http://schemas.microsoft.com/office/powerpoint/2010/main" val="16063931"/>
      </p:ext>
    </p:extLst>
  </p:cSld>
  <p:clrMapOvr>
    <a:masterClrMapping/>
  </p:clrMapOvr>
  <mc:AlternateContent xmlns:mc="http://schemas.openxmlformats.org/markup-compatibility/2006" xmlns:p14="http://schemas.microsoft.com/office/powerpoint/2010/main">
    <mc:Choice Requires="p14">
      <p:transition spd="slow" p14:dur="1500" advTm="3475">
        <p:split orient="vert"/>
      </p:transition>
    </mc:Choice>
    <mc:Fallback xmlns="">
      <p:transition spd="slow" advTm="3475">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p:txBody>
          <a:bodyPr>
            <a:normAutofit fontScale="90000"/>
          </a:bodyPr>
          <a:lstStyle/>
          <a:p>
            <a:r>
              <a:rPr lang="nl-NL" dirty="0">
                <a:latin typeface="Bebas" panose="020B0606020202050201" pitchFamily="34" charset="0"/>
              </a:rPr>
              <a:t>Werkgroep Wirdum Eenum Energieplan heet u Welkom!</a:t>
            </a:r>
            <a:endParaRPr lang="aa-ET"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Welkom!</a:t>
              </a:r>
              <a:endParaRPr lang="aa-ET" dirty="0">
                <a:solidFill>
                  <a:schemeClr val="tx1"/>
                </a:solidFill>
              </a:endParaRPr>
            </a:p>
          </p:txBody>
        </p:sp>
      </p:grpSp>
    </p:spTree>
    <p:extLst>
      <p:ext uri="{BB962C8B-B14F-4D97-AF65-F5344CB8AC3E}">
        <p14:creationId xmlns:p14="http://schemas.microsoft.com/office/powerpoint/2010/main" val="954779590"/>
      </p:ext>
    </p:extLst>
  </p:cSld>
  <p:clrMapOvr>
    <a:masterClrMapping/>
  </p:clrMapOvr>
  <p:transition spd="slow" advTm="2667">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xmlns="" id="{C6E4CCF4-1EAE-456F-AE61-02EA3BF05F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1730"/>
          <a:stretch/>
        </p:blipFill>
        <p:spPr>
          <a:xfrm>
            <a:off x="-147459" y="600862"/>
            <a:ext cx="12188221" cy="3402073"/>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1: </a:t>
              </a:r>
              <a:r>
                <a:rPr lang="en-US" b="1" dirty="0" err="1">
                  <a:solidFill>
                    <a:schemeClr val="tx1"/>
                  </a:solidFill>
                </a:rPr>
                <a:t>verwarmen</a:t>
              </a:r>
              <a:r>
                <a:rPr lang="en-US" b="1" dirty="0">
                  <a:solidFill>
                    <a:schemeClr val="tx1"/>
                  </a:solidFill>
                </a:rPr>
                <a:t> door </a:t>
              </a:r>
              <a:r>
                <a:rPr lang="en-US" b="1" dirty="0" err="1">
                  <a:solidFill>
                    <a:schemeClr val="tx1"/>
                  </a:solidFill>
                </a:rPr>
                <a:t>elektriciteit</a:t>
              </a:r>
              <a:endParaRPr lang="aa-ET" dirty="0">
                <a:solidFill>
                  <a:schemeClr val="tx1"/>
                </a:solidFill>
              </a:endParaRPr>
            </a:p>
          </p:txBody>
        </p:sp>
      </p:grpSp>
      <p:sp>
        <p:nvSpPr>
          <p:cNvPr id="2" name="Tekstvak 1">
            <a:extLst>
              <a:ext uri="{FF2B5EF4-FFF2-40B4-BE49-F238E27FC236}">
                <a16:creationId xmlns:a16="http://schemas.microsoft.com/office/drawing/2014/main" xmlns="" id="{48DCD4EB-D192-4792-A7AE-D2D662483691}"/>
              </a:ext>
            </a:extLst>
          </p:cNvPr>
          <p:cNvSpPr txBox="1"/>
          <p:nvPr/>
        </p:nvSpPr>
        <p:spPr>
          <a:xfrm>
            <a:off x="566670" y="3755285"/>
            <a:ext cx="10882648" cy="1754326"/>
          </a:xfrm>
          <a:prstGeom prst="rect">
            <a:avLst/>
          </a:prstGeom>
          <a:noFill/>
        </p:spPr>
        <p:txBody>
          <a:bodyPr wrap="square" rtlCol="0">
            <a:spAutoFit/>
          </a:bodyPr>
          <a:lstStyle/>
          <a:p>
            <a:r>
              <a:rPr lang="nl-NL" dirty="0">
                <a:latin typeface="Bebas" panose="020B0606020202050201" pitchFamily="34" charset="0"/>
              </a:rPr>
              <a:t>Huizen moeten goed worden geïsoleerd: </a:t>
            </a:r>
          </a:p>
          <a:p>
            <a:endParaRPr lang="nl-NL" dirty="0">
              <a:latin typeface="Bebas" panose="020B0606020202050201" pitchFamily="34" charset="0"/>
            </a:endParaRPr>
          </a:p>
          <a:p>
            <a:r>
              <a:rPr lang="nl-NL" dirty="0">
                <a:latin typeface="Bebas" panose="020B0606020202050201" pitchFamily="34" charset="0"/>
              </a:rPr>
              <a:t>hoe meer warmte er kan weglekken hoe meer energie er nodig is om het lekker warm te houden in huis</a:t>
            </a:r>
          </a:p>
          <a:p>
            <a:endParaRPr lang="nl-NL" dirty="0">
              <a:latin typeface="Bebas" panose="020B0606020202050201" pitchFamily="34" charset="0"/>
            </a:endParaRPr>
          </a:p>
          <a:p>
            <a:r>
              <a:rPr lang="nl-NL" dirty="0">
                <a:latin typeface="Bebas" panose="020B0606020202050201" pitchFamily="34" charset="0"/>
              </a:rPr>
              <a:t>Verwarmen door bijvoorbeeld een warmtepomp, airconditioning, infraroodpanelen</a:t>
            </a:r>
          </a:p>
          <a:p>
            <a:endParaRPr lang="nl-NL" dirty="0">
              <a:latin typeface="Bebas" panose="020B0606020202050201" pitchFamily="34" charset="0"/>
            </a:endParaRPr>
          </a:p>
        </p:txBody>
      </p:sp>
      <p:sp>
        <p:nvSpPr>
          <p:cNvPr id="7" name="Tekstvak 6">
            <a:extLst>
              <a:ext uri="{FF2B5EF4-FFF2-40B4-BE49-F238E27FC236}">
                <a16:creationId xmlns:a16="http://schemas.microsoft.com/office/drawing/2014/main" xmlns="" id="{20AB1756-6622-46B1-A3F6-C9A73FF84A79}"/>
              </a:ext>
            </a:extLst>
          </p:cNvPr>
          <p:cNvSpPr txBox="1"/>
          <p:nvPr/>
        </p:nvSpPr>
        <p:spPr>
          <a:xfrm>
            <a:off x="70834" y="2394829"/>
            <a:ext cx="643944" cy="707886"/>
          </a:xfrm>
          <a:prstGeom prst="rect">
            <a:avLst/>
          </a:prstGeom>
          <a:noFill/>
        </p:spPr>
        <p:txBody>
          <a:bodyPr wrap="square" rtlCol="0">
            <a:spAutoFit/>
          </a:bodyPr>
          <a:lstStyle/>
          <a:p>
            <a:r>
              <a:rPr lang="nl-NL" sz="4000" dirty="0"/>
              <a:t>1</a:t>
            </a:r>
          </a:p>
        </p:txBody>
      </p:sp>
    </p:spTree>
    <p:extLst>
      <p:ext uri="{BB962C8B-B14F-4D97-AF65-F5344CB8AC3E}">
        <p14:creationId xmlns:p14="http://schemas.microsoft.com/office/powerpoint/2010/main" val="1072547229"/>
      </p:ext>
    </p:extLst>
  </p:cSld>
  <p:clrMapOvr>
    <a:masterClrMapping/>
  </p:clrMapOvr>
  <mc:AlternateContent xmlns:mc="http://schemas.openxmlformats.org/markup-compatibility/2006" xmlns:p14="http://schemas.microsoft.com/office/powerpoint/2010/main">
    <mc:Choice Requires="p14">
      <p:transition spd="slow" p14:dur="1500" advTm="1769">
        <p:split orient="vert"/>
      </p:transition>
    </mc:Choice>
    <mc:Fallback xmlns="">
      <p:transition spd="slow" advTm="1769">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xmlns="" id="{C6E4CCF4-1EAE-456F-AE61-02EA3BF05F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1730"/>
          <a:stretch/>
        </p:blipFill>
        <p:spPr>
          <a:xfrm>
            <a:off x="-147459" y="600862"/>
            <a:ext cx="12188221" cy="3402073"/>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1: </a:t>
              </a:r>
              <a:r>
                <a:rPr lang="en-US" b="1" dirty="0" err="1">
                  <a:solidFill>
                    <a:schemeClr val="tx1"/>
                  </a:solidFill>
                </a:rPr>
                <a:t>verwarmen</a:t>
              </a:r>
              <a:r>
                <a:rPr lang="en-US" b="1" dirty="0">
                  <a:solidFill>
                    <a:schemeClr val="tx1"/>
                  </a:solidFill>
                </a:rPr>
                <a:t> door </a:t>
              </a:r>
              <a:r>
                <a:rPr lang="en-US" b="1" dirty="0" err="1">
                  <a:solidFill>
                    <a:schemeClr val="tx1"/>
                  </a:solidFill>
                </a:rPr>
                <a:t>elektriciteit</a:t>
              </a:r>
              <a:endParaRPr lang="aa-ET" dirty="0">
                <a:solidFill>
                  <a:schemeClr val="tx1"/>
                </a:solidFill>
              </a:endParaRPr>
            </a:p>
          </p:txBody>
        </p:sp>
      </p:grpSp>
      <p:sp>
        <p:nvSpPr>
          <p:cNvPr id="2" name="Tekstvak 1">
            <a:extLst>
              <a:ext uri="{FF2B5EF4-FFF2-40B4-BE49-F238E27FC236}">
                <a16:creationId xmlns:a16="http://schemas.microsoft.com/office/drawing/2014/main" xmlns="" id="{48DCD4EB-D192-4792-A7AE-D2D662483691}"/>
              </a:ext>
            </a:extLst>
          </p:cNvPr>
          <p:cNvSpPr txBox="1"/>
          <p:nvPr/>
        </p:nvSpPr>
        <p:spPr>
          <a:xfrm>
            <a:off x="566670" y="3755285"/>
            <a:ext cx="10882648" cy="2031325"/>
          </a:xfrm>
          <a:prstGeom prst="rect">
            <a:avLst/>
          </a:prstGeom>
          <a:noFill/>
        </p:spPr>
        <p:txBody>
          <a:bodyPr wrap="square" rtlCol="0">
            <a:spAutoFit/>
          </a:bodyPr>
          <a:lstStyle/>
          <a:p>
            <a:r>
              <a:rPr lang="nl-NL" dirty="0">
                <a:latin typeface="Bebas" panose="020B0606020202050201" pitchFamily="34" charset="0"/>
              </a:rPr>
              <a:t>Huizen moeten goed worden geïsoleerd: </a:t>
            </a:r>
          </a:p>
          <a:p>
            <a:endParaRPr lang="nl-NL" dirty="0">
              <a:latin typeface="Bebas" panose="020B0606020202050201" pitchFamily="34" charset="0"/>
            </a:endParaRPr>
          </a:p>
          <a:p>
            <a:r>
              <a:rPr lang="nl-NL" dirty="0">
                <a:latin typeface="Bebas" panose="020B0606020202050201" pitchFamily="34" charset="0"/>
              </a:rPr>
              <a:t>hoe meer warmte er kan weglekken hoe meer energie er nodig is om het lekker warm te houden in huis</a:t>
            </a:r>
          </a:p>
          <a:p>
            <a:endParaRPr lang="nl-NL" dirty="0">
              <a:latin typeface="Bebas" panose="020B0606020202050201" pitchFamily="34" charset="0"/>
            </a:endParaRPr>
          </a:p>
          <a:p>
            <a:r>
              <a:rPr lang="nl-NL" dirty="0">
                <a:latin typeface="Bebas" panose="020B0606020202050201" pitchFamily="34" charset="0"/>
              </a:rPr>
              <a:t>Verwarmen door bijvoorbeeld een warmtepomp, airconditioning, infraroodpanelen</a:t>
            </a:r>
          </a:p>
          <a:p>
            <a:endParaRPr lang="nl-NL" dirty="0">
              <a:latin typeface="Bebas" panose="020B0606020202050201" pitchFamily="34" charset="0"/>
            </a:endParaRPr>
          </a:p>
          <a:p>
            <a:r>
              <a:rPr lang="nl-NL" dirty="0">
                <a:latin typeface="Bebas" panose="020B0606020202050201" pitchFamily="34" charset="0"/>
              </a:rPr>
              <a:t>We kunnen deze benodigde energie zelf opwekken door een windmolen of zonnepanelen</a:t>
            </a:r>
          </a:p>
        </p:txBody>
      </p:sp>
      <p:sp>
        <p:nvSpPr>
          <p:cNvPr id="10" name="Tekstvak 9">
            <a:extLst>
              <a:ext uri="{FF2B5EF4-FFF2-40B4-BE49-F238E27FC236}">
                <a16:creationId xmlns:a16="http://schemas.microsoft.com/office/drawing/2014/main" xmlns="" id="{04A36D29-5B99-4916-B586-89E6B60CD621}"/>
              </a:ext>
            </a:extLst>
          </p:cNvPr>
          <p:cNvSpPr txBox="1"/>
          <p:nvPr/>
        </p:nvSpPr>
        <p:spPr>
          <a:xfrm>
            <a:off x="70834" y="2394829"/>
            <a:ext cx="643944" cy="707886"/>
          </a:xfrm>
          <a:prstGeom prst="rect">
            <a:avLst/>
          </a:prstGeom>
          <a:noFill/>
        </p:spPr>
        <p:txBody>
          <a:bodyPr wrap="square" rtlCol="0">
            <a:spAutoFit/>
          </a:bodyPr>
          <a:lstStyle/>
          <a:p>
            <a:r>
              <a:rPr lang="nl-NL" sz="4000" dirty="0"/>
              <a:t>1</a:t>
            </a:r>
          </a:p>
        </p:txBody>
      </p:sp>
    </p:spTree>
    <p:extLst>
      <p:ext uri="{BB962C8B-B14F-4D97-AF65-F5344CB8AC3E}">
        <p14:creationId xmlns:p14="http://schemas.microsoft.com/office/powerpoint/2010/main" val="2732672592"/>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71A51305-56CD-4EEA-8252-5E67A3A2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7307"/>
          <a:stretch/>
        </p:blipFill>
        <p:spPr>
          <a:xfrm>
            <a:off x="-108818" y="663683"/>
            <a:ext cx="12340686" cy="5046081"/>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2: </a:t>
              </a:r>
              <a:r>
                <a:rPr lang="en-US" b="1" dirty="0" err="1">
                  <a:solidFill>
                    <a:schemeClr val="tx1"/>
                  </a:solidFill>
                </a:rPr>
                <a:t>warmtenet</a:t>
              </a:r>
              <a:r>
                <a:rPr lang="en-US" b="1" dirty="0">
                  <a:solidFill>
                    <a:schemeClr val="tx1"/>
                  </a:solidFill>
                </a:rPr>
                <a:t> </a:t>
              </a:r>
              <a:r>
                <a:rPr lang="en-US" b="1" dirty="0" err="1">
                  <a:solidFill>
                    <a:schemeClr val="tx1"/>
                  </a:solidFill>
                </a:rPr>
                <a:t>brengt</a:t>
              </a:r>
              <a:r>
                <a:rPr lang="en-US" b="1" dirty="0">
                  <a:solidFill>
                    <a:schemeClr val="tx1"/>
                  </a:solidFill>
                </a:rPr>
                <a:t> </a:t>
              </a:r>
              <a:r>
                <a:rPr lang="en-US" b="1" dirty="0" err="1">
                  <a:solidFill>
                    <a:schemeClr val="tx1"/>
                  </a:solidFill>
                </a:rPr>
                <a:t>warmte</a:t>
              </a:r>
              <a:endParaRPr lang="aa-ET" dirty="0">
                <a:solidFill>
                  <a:schemeClr val="tx1"/>
                </a:solidFill>
              </a:endParaRPr>
            </a:p>
          </p:txBody>
        </p:sp>
      </p:grpSp>
      <p:sp>
        <p:nvSpPr>
          <p:cNvPr id="9" name="Tekstvak 8">
            <a:extLst>
              <a:ext uri="{FF2B5EF4-FFF2-40B4-BE49-F238E27FC236}">
                <a16:creationId xmlns:a16="http://schemas.microsoft.com/office/drawing/2014/main" xmlns="" id="{EFF30360-1F5A-4389-B430-9387D8A7A9A6}"/>
              </a:ext>
            </a:extLst>
          </p:cNvPr>
          <p:cNvSpPr txBox="1"/>
          <p:nvPr/>
        </p:nvSpPr>
        <p:spPr>
          <a:xfrm>
            <a:off x="141667" y="2414789"/>
            <a:ext cx="643944" cy="707886"/>
          </a:xfrm>
          <a:prstGeom prst="rect">
            <a:avLst/>
          </a:prstGeom>
          <a:noFill/>
        </p:spPr>
        <p:txBody>
          <a:bodyPr wrap="square" rtlCol="0">
            <a:spAutoFit/>
          </a:bodyPr>
          <a:lstStyle/>
          <a:p>
            <a:r>
              <a:rPr lang="nl-NL" sz="4000" dirty="0"/>
              <a:t>1</a:t>
            </a:r>
          </a:p>
        </p:txBody>
      </p:sp>
      <p:sp>
        <p:nvSpPr>
          <p:cNvPr id="10" name="Tekstvak 9">
            <a:extLst>
              <a:ext uri="{FF2B5EF4-FFF2-40B4-BE49-F238E27FC236}">
                <a16:creationId xmlns:a16="http://schemas.microsoft.com/office/drawing/2014/main" xmlns="" id="{5BC9DFE1-3D1A-4D3E-B26B-0F2C2C564F93}"/>
              </a:ext>
            </a:extLst>
          </p:cNvPr>
          <p:cNvSpPr txBox="1"/>
          <p:nvPr/>
        </p:nvSpPr>
        <p:spPr>
          <a:xfrm>
            <a:off x="141667" y="4365938"/>
            <a:ext cx="476518" cy="707886"/>
          </a:xfrm>
          <a:prstGeom prst="rect">
            <a:avLst/>
          </a:prstGeom>
          <a:noFill/>
        </p:spPr>
        <p:txBody>
          <a:bodyPr wrap="square" rtlCol="0">
            <a:spAutoFit/>
          </a:bodyPr>
          <a:lstStyle/>
          <a:p>
            <a:r>
              <a:rPr lang="nl-NL" sz="4000" dirty="0"/>
              <a:t>2</a:t>
            </a:r>
          </a:p>
        </p:txBody>
      </p:sp>
    </p:spTree>
    <p:extLst>
      <p:ext uri="{BB962C8B-B14F-4D97-AF65-F5344CB8AC3E}">
        <p14:creationId xmlns:p14="http://schemas.microsoft.com/office/powerpoint/2010/main" val="3500390779"/>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71A51305-56CD-4EEA-8252-5E67A3A2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266" b="27306"/>
          <a:stretch/>
        </p:blipFill>
        <p:spPr>
          <a:xfrm>
            <a:off x="264018" y="476091"/>
            <a:ext cx="11036410" cy="2261428"/>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2: </a:t>
              </a:r>
              <a:r>
                <a:rPr lang="en-US" b="1" dirty="0" err="1">
                  <a:solidFill>
                    <a:schemeClr val="tx1"/>
                  </a:solidFill>
                </a:rPr>
                <a:t>warmtenet</a:t>
              </a:r>
              <a:r>
                <a:rPr lang="en-US" b="1" dirty="0">
                  <a:solidFill>
                    <a:schemeClr val="tx1"/>
                  </a:solidFill>
                </a:rPr>
                <a:t> </a:t>
              </a:r>
              <a:r>
                <a:rPr lang="en-US" b="1" dirty="0" err="1">
                  <a:solidFill>
                    <a:schemeClr val="tx1"/>
                  </a:solidFill>
                </a:rPr>
                <a:t>brengt</a:t>
              </a:r>
              <a:r>
                <a:rPr lang="en-US" b="1" dirty="0">
                  <a:solidFill>
                    <a:schemeClr val="tx1"/>
                  </a:solidFill>
                </a:rPr>
                <a:t> </a:t>
              </a:r>
              <a:r>
                <a:rPr lang="en-US" b="1" dirty="0" err="1">
                  <a:solidFill>
                    <a:schemeClr val="tx1"/>
                  </a:solidFill>
                </a:rPr>
                <a:t>warmte</a:t>
              </a:r>
              <a:endParaRPr lang="aa-ET" dirty="0">
                <a:solidFill>
                  <a:schemeClr val="tx1"/>
                </a:solidFill>
              </a:endParaRPr>
            </a:p>
          </p:txBody>
        </p:sp>
      </p:grpSp>
      <p:sp>
        <p:nvSpPr>
          <p:cNvPr id="4" name="Tekstvak 3">
            <a:extLst>
              <a:ext uri="{FF2B5EF4-FFF2-40B4-BE49-F238E27FC236}">
                <a16:creationId xmlns:a16="http://schemas.microsoft.com/office/drawing/2014/main" xmlns="" id="{3B16706C-7D5F-466A-9AAC-419BFC6E6CB7}"/>
              </a:ext>
            </a:extLst>
          </p:cNvPr>
          <p:cNvSpPr txBox="1"/>
          <p:nvPr/>
        </p:nvSpPr>
        <p:spPr>
          <a:xfrm>
            <a:off x="328412" y="2737519"/>
            <a:ext cx="11056513" cy="1015663"/>
          </a:xfrm>
          <a:prstGeom prst="rect">
            <a:avLst/>
          </a:prstGeom>
          <a:noFill/>
        </p:spPr>
        <p:txBody>
          <a:bodyPr wrap="square" rtlCol="0">
            <a:spAutoFit/>
          </a:bodyPr>
          <a:lstStyle/>
          <a:p>
            <a:endParaRPr lang="nl-NL" sz="2000" dirty="0">
              <a:latin typeface="Bebas" panose="020B0606020202050201" pitchFamily="34" charset="0"/>
            </a:endParaRPr>
          </a:p>
          <a:p>
            <a:endParaRPr lang="nl-NL" sz="2000" dirty="0">
              <a:latin typeface="Bebas" panose="020B0606020202050201" pitchFamily="34" charset="0"/>
            </a:endParaRPr>
          </a:p>
          <a:p>
            <a:endParaRPr lang="nl-NL" sz="2000" dirty="0">
              <a:latin typeface="Bebas" panose="020B0606020202050201" pitchFamily="34" charset="0"/>
            </a:endParaRPr>
          </a:p>
        </p:txBody>
      </p:sp>
      <p:sp>
        <p:nvSpPr>
          <p:cNvPr id="7" name="Tekstvak 6">
            <a:extLst>
              <a:ext uri="{FF2B5EF4-FFF2-40B4-BE49-F238E27FC236}">
                <a16:creationId xmlns:a16="http://schemas.microsoft.com/office/drawing/2014/main" xmlns="" id="{BF63146A-614D-4461-A97F-EFD425D4CF4A}"/>
              </a:ext>
            </a:extLst>
          </p:cNvPr>
          <p:cNvSpPr txBox="1"/>
          <p:nvPr/>
        </p:nvSpPr>
        <p:spPr>
          <a:xfrm>
            <a:off x="328412" y="1474631"/>
            <a:ext cx="476518" cy="707886"/>
          </a:xfrm>
          <a:prstGeom prst="rect">
            <a:avLst/>
          </a:prstGeom>
          <a:noFill/>
        </p:spPr>
        <p:txBody>
          <a:bodyPr wrap="square" rtlCol="0">
            <a:spAutoFit/>
          </a:bodyPr>
          <a:lstStyle/>
          <a:p>
            <a:r>
              <a:rPr lang="nl-NL" sz="4000" dirty="0"/>
              <a:t>2</a:t>
            </a:r>
          </a:p>
        </p:txBody>
      </p:sp>
    </p:spTree>
    <p:extLst>
      <p:ext uri="{BB962C8B-B14F-4D97-AF65-F5344CB8AC3E}">
        <p14:creationId xmlns:p14="http://schemas.microsoft.com/office/powerpoint/2010/main" val="156549486"/>
      </p:ext>
    </p:extLst>
  </p:cSld>
  <p:clrMapOvr>
    <a:masterClrMapping/>
  </p:clrMapOvr>
  <p:transition spd="slow" advTm="3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71A51305-56CD-4EEA-8252-5E67A3A2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266" b="27306"/>
          <a:stretch/>
        </p:blipFill>
        <p:spPr>
          <a:xfrm>
            <a:off x="264018" y="476091"/>
            <a:ext cx="11036410" cy="2261428"/>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2: </a:t>
              </a:r>
              <a:r>
                <a:rPr lang="en-US" b="1" dirty="0" err="1">
                  <a:solidFill>
                    <a:schemeClr val="tx1"/>
                  </a:solidFill>
                </a:rPr>
                <a:t>warmtenet</a:t>
              </a:r>
              <a:r>
                <a:rPr lang="en-US" b="1" dirty="0">
                  <a:solidFill>
                    <a:schemeClr val="tx1"/>
                  </a:solidFill>
                </a:rPr>
                <a:t> </a:t>
              </a:r>
              <a:r>
                <a:rPr lang="en-US" b="1" dirty="0" err="1">
                  <a:solidFill>
                    <a:schemeClr val="tx1"/>
                  </a:solidFill>
                </a:rPr>
                <a:t>brengt</a:t>
              </a:r>
              <a:r>
                <a:rPr lang="en-US" b="1" dirty="0">
                  <a:solidFill>
                    <a:schemeClr val="tx1"/>
                  </a:solidFill>
                </a:rPr>
                <a:t> </a:t>
              </a:r>
              <a:r>
                <a:rPr lang="en-US" b="1" dirty="0" err="1">
                  <a:solidFill>
                    <a:schemeClr val="tx1"/>
                  </a:solidFill>
                </a:rPr>
                <a:t>warmte</a:t>
              </a:r>
              <a:endParaRPr lang="aa-ET" dirty="0">
                <a:solidFill>
                  <a:schemeClr val="tx1"/>
                </a:solidFill>
              </a:endParaRPr>
            </a:p>
          </p:txBody>
        </p:sp>
      </p:grpSp>
      <p:sp>
        <p:nvSpPr>
          <p:cNvPr id="4" name="Tekstvak 3">
            <a:extLst>
              <a:ext uri="{FF2B5EF4-FFF2-40B4-BE49-F238E27FC236}">
                <a16:creationId xmlns:a16="http://schemas.microsoft.com/office/drawing/2014/main" xmlns="" id="{3B16706C-7D5F-466A-9AAC-419BFC6E6CB7}"/>
              </a:ext>
            </a:extLst>
          </p:cNvPr>
          <p:cNvSpPr txBox="1"/>
          <p:nvPr/>
        </p:nvSpPr>
        <p:spPr>
          <a:xfrm>
            <a:off x="328412" y="2737519"/>
            <a:ext cx="11056513" cy="1631216"/>
          </a:xfrm>
          <a:prstGeom prst="rect">
            <a:avLst/>
          </a:prstGeom>
          <a:noFill/>
        </p:spPr>
        <p:txBody>
          <a:bodyPr wrap="square" rtlCol="0">
            <a:spAutoFit/>
          </a:bodyPr>
          <a:lstStyle/>
          <a:p>
            <a:r>
              <a:rPr lang="nl-NL" sz="2000" dirty="0">
                <a:latin typeface="Bebas" panose="020B0606020202050201" pitchFamily="34" charset="0"/>
              </a:rPr>
              <a:t>Hoe warmer het water is dat in de woning wordt gebracht door een warmtenet hoe minder er geïsoleerd hoeft te worden om het lekker warm te hebben.</a:t>
            </a:r>
          </a:p>
          <a:p>
            <a:endParaRPr lang="nl-NL" sz="2000" dirty="0">
              <a:latin typeface="Bebas" panose="020B0606020202050201" pitchFamily="34" charset="0"/>
            </a:endParaRPr>
          </a:p>
          <a:p>
            <a:endParaRPr lang="nl-NL" sz="2000" dirty="0">
              <a:latin typeface="Bebas" panose="020B0606020202050201" pitchFamily="34" charset="0"/>
            </a:endParaRPr>
          </a:p>
          <a:p>
            <a:endParaRPr lang="nl-NL" sz="2000" dirty="0">
              <a:latin typeface="Bebas" panose="020B0606020202050201" pitchFamily="34" charset="0"/>
            </a:endParaRPr>
          </a:p>
        </p:txBody>
      </p:sp>
      <p:sp>
        <p:nvSpPr>
          <p:cNvPr id="7" name="Tekstvak 6">
            <a:extLst>
              <a:ext uri="{FF2B5EF4-FFF2-40B4-BE49-F238E27FC236}">
                <a16:creationId xmlns:a16="http://schemas.microsoft.com/office/drawing/2014/main" xmlns="" id="{A0FA2E95-78F2-409A-A63F-0B4DA9021CC2}"/>
              </a:ext>
            </a:extLst>
          </p:cNvPr>
          <p:cNvSpPr txBox="1"/>
          <p:nvPr/>
        </p:nvSpPr>
        <p:spPr>
          <a:xfrm>
            <a:off x="328412" y="1474631"/>
            <a:ext cx="476518" cy="707886"/>
          </a:xfrm>
          <a:prstGeom prst="rect">
            <a:avLst/>
          </a:prstGeom>
          <a:noFill/>
        </p:spPr>
        <p:txBody>
          <a:bodyPr wrap="square" rtlCol="0">
            <a:spAutoFit/>
          </a:bodyPr>
          <a:lstStyle/>
          <a:p>
            <a:r>
              <a:rPr lang="nl-NL" sz="4000" dirty="0"/>
              <a:t>2</a:t>
            </a:r>
          </a:p>
        </p:txBody>
      </p:sp>
    </p:spTree>
    <p:extLst>
      <p:ext uri="{BB962C8B-B14F-4D97-AF65-F5344CB8AC3E}">
        <p14:creationId xmlns:p14="http://schemas.microsoft.com/office/powerpoint/2010/main" val="1436493906"/>
      </p:ext>
    </p:extLst>
  </p:cSld>
  <p:clrMapOvr>
    <a:masterClrMapping/>
  </p:clrMapOvr>
  <p:transition spd="slow" advTm="2136">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71A51305-56CD-4EEA-8252-5E67A3A2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266" b="27306"/>
          <a:stretch/>
        </p:blipFill>
        <p:spPr>
          <a:xfrm>
            <a:off x="264018" y="476091"/>
            <a:ext cx="11036410" cy="2261428"/>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2: </a:t>
              </a:r>
              <a:r>
                <a:rPr lang="en-US" b="1" dirty="0" err="1">
                  <a:solidFill>
                    <a:schemeClr val="tx1"/>
                  </a:solidFill>
                </a:rPr>
                <a:t>warmtenet</a:t>
              </a:r>
              <a:r>
                <a:rPr lang="en-US" b="1" dirty="0">
                  <a:solidFill>
                    <a:schemeClr val="tx1"/>
                  </a:solidFill>
                </a:rPr>
                <a:t> </a:t>
              </a:r>
              <a:r>
                <a:rPr lang="en-US" b="1" dirty="0" err="1">
                  <a:solidFill>
                    <a:schemeClr val="tx1"/>
                  </a:solidFill>
                </a:rPr>
                <a:t>brengt</a:t>
              </a:r>
              <a:r>
                <a:rPr lang="en-US" b="1" dirty="0">
                  <a:solidFill>
                    <a:schemeClr val="tx1"/>
                  </a:solidFill>
                </a:rPr>
                <a:t> </a:t>
              </a:r>
              <a:r>
                <a:rPr lang="en-US" b="1" dirty="0" err="1">
                  <a:solidFill>
                    <a:schemeClr val="tx1"/>
                  </a:solidFill>
                </a:rPr>
                <a:t>warmte</a:t>
              </a:r>
              <a:endParaRPr lang="aa-ET" dirty="0">
                <a:solidFill>
                  <a:schemeClr val="tx1"/>
                </a:solidFill>
              </a:endParaRPr>
            </a:p>
          </p:txBody>
        </p:sp>
      </p:grpSp>
      <p:sp>
        <p:nvSpPr>
          <p:cNvPr id="4" name="Tekstvak 3">
            <a:extLst>
              <a:ext uri="{FF2B5EF4-FFF2-40B4-BE49-F238E27FC236}">
                <a16:creationId xmlns:a16="http://schemas.microsoft.com/office/drawing/2014/main" xmlns="" id="{3B16706C-7D5F-466A-9AAC-419BFC6E6CB7}"/>
              </a:ext>
            </a:extLst>
          </p:cNvPr>
          <p:cNvSpPr txBox="1"/>
          <p:nvPr/>
        </p:nvSpPr>
        <p:spPr>
          <a:xfrm>
            <a:off x="328412" y="2737519"/>
            <a:ext cx="11056513" cy="1938992"/>
          </a:xfrm>
          <a:prstGeom prst="rect">
            <a:avLst/>
          </a:prstGeom>
          <a:noFill/>
        </p:spPr>
        <p:txBody>
          <a:bodyPr wrap="square" rtlCol="0">
            <a:spAutoFit/>
          </a:bodyPr>
          <a:lstStyle/>
          <a:p>
            <a:r>
              <a:rPr lang="nl-NL" sz="2000" dirty="0">
                <a:latin typeface="Bebas" panose="020B0606020202050201" pitchFamily="34" charset="0"/>
              </a:rPr>
              <a:t>Hoe warmer het water is dat in de woning wordt gebracht door een warmtenet hoe minder er geïsoleerd hoeft te worden om het lekker warm te hebben.</a:t>
            </a:r>
          </a:p>
          <a:p>
            <a:endParaRPr lang="nl-NL" sz="2000" dirty="0">
              <a:latin typeface="Bebas" panose="020B0606020202050201" pitchFamily="34" charset="0"/>
            </a:endParaRPr>
          </a:p>
          <a:p>
            <a:r>
              <a:rPr lang="nl-NL" sz="2000" dirty="0">
                <a:latin typeface="Bebas" panose="020B0606020202050201" pitchFamily="34" charset="0"/>
              </a:rPr>
              <a:t>Er zijn warmtenetten met een hoge aanvoer temperatuur en warmtenetten met een midden of lage temperatuur. </a:t>
            </a:r>
          </a:p>
          <a:p>
            <a:endParaRPr lang="nl-NL" sz="2000" dirty="0">
              <a:latin typeface="Bebas" panose="020B0606020202050201" pitchFamily="34" charset="0"/>
            </a:endParaRPr>
          </a:p>
          <a:p>
            <a:endParaRPr lang="nl-NL" sz="2000" dirty="0">
              <a:latin typeface="Bebas" panose="020B0606020202050201" pitchFamily="34" charset="0"/>
            </a:endParaRPr>
          </a:p>
        </p:txBody>
      </p:sp>
      <p:sp>
        <p:nvSpPr>
          <p:cNvPr id="7" name="Tekstvak 6">
            <a:extLst>
              <a:ext uri="{FF2B5EF4-FFF2-40B4-BE49-F238E27FC236}">
                <a16:creationId xmlns:a16="http://schemas.microsoft.com/office/drawing/2014/main" xmlns="" id="{5DC699B8-73C7-4023-80BD-74F9A70CBD11}"/>
              </a:ext>
            </a:extLst>
          </p:cNvPr>
          <p:cNvSpPr txBox="1"/>
          <p:nvPr/>
        </p:nvSpPr>
        <p:spPr>
          <a:xfrm>
            <a:off x="328412" y="1474631"/>
            <a:ext cx="476518" cy="707886"/>
          </a:xfrm>
          <a:prstGeom prst="rect">
            <a:avLst/>
          </a:prstGeom>
          <a:noFill/>
        </p:spPr>
        <p:txBody>
          <a:bodyPr wrap="square" rtlCol="0">
            <a:spAutoFit/>
          </a:bodyPr>
          <a:lstStyle/>
          <a:p>
            <a:r>
              <a:rPr lang="nl-NL" sz="4000" dirty="0"/>
              <a:t>2</a:t>
            </a:r>
          </a:p>
        </p:txBody>
      </p:sp>
    </p:spTree>
    <p:extLst>
      <p:ext uri="{BB962C8B-B14F-4D97-AF65-F5344CB8AC3E}">
        <p14:creationId xmlns:p14="http://schemas.microsoft.com/office/powerpoint/2010/main" val="3480670519"/>
      </p:ext>
    </p:extLst>
  </p:cSld>
  <p:clrMapOvr>
    <a:masterClrMapping/>
  </p:clrMapOvr>
  <p:transition spd="slow" advTm="2051">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71A51305-56CD-4EEA-8252-5E67A3A2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266" b="27306"/>
          <a:stretch/>
        </p:blipFill>
        <p:spPr>
          <a:xfrm>
            <a:off x="264018" y="476091"/>
            <a:ext cx="11036410" cy="2261428"/>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2: </a:t>
              </a:r>
              <a:r>
                <a:rPr lang="en-US" b="1" dirty="0" err="1">
                  <a:solidFill>
                    <a:schemeClr val="tx1"/>
                  </a:solidFill>
                </a:rPr>
                <a:t>warmtenet</a:t>
              </a:r>
              <a:r>
                <a:rPr lang="en-US" b="1" dirty="0">
                  <a:solidFill>
                    <a:schemeClr val="tx1"/>
                  </a:solidFill>
                </a:rPr>
                <a:t> </a:t>
              </a:r>
              <a:r>
                <a:rPr lang="en-US" b="1" dirty="0" err="1">
                  <a:solidFill>
                    <a:schemeClr val="tx1"/>
                  </a:solidFill>
                </a:rPr>
                <a:t>brengt</a:t>
              </a:r>
              <a:r>
                <a:rPr lang="en-US" b="1" dirty="0">
                  <a:solidFill>
                    <a:schemeClr val="tx1"/>
                  </a:solidFill>
                </a:rPr>
                <a:t> </a:t>
              </a:r>
              <a:r>
                <a:rPr lang="en-US" b="1" dirty="0" err="1">
                  <a:solidFill>
                    <a:schemeClr val="tx1"/>
                  </a:solidFill>
                </a:rPr>
                <a:t>warmte</a:t>
              </a:r>
              <a:endParaRPr lang="aa-ET" dirty="0">
                <a:solidFill>
                  <a:schemeClr val="tx1"/>
                </a:solidFill>
              </a:endParaRPr>
            </a:p>
          </p:txBody>
        </p:sp>
      </p:grpSp>
      <p:sp>
        <p:nvSpPr>
          <p:cNvPr id="4" name="Tekstvak 3">
            <a:extLst>
              <a:ext uri="{FF2B5EF4-FFF2-40B4-BE49-F238E27FC236}">
                <a16:creationId xmlns:a16="http://schemas.microsoft.com/office/drawing/2014/main" xmlns="" id="{3B16706C-7D5F-466A-9AAC-419BFC6E6CB7}"/>
              </a:ext>
            </a:extLst>
          </p:cNvPr>
          <p:cNvSpPr txBox="1"/>
          <p:nvPr/>
        </p:nvSpPr>
        <p:spPr>
          <a:xfrm>
            <a:off x="328412" y="2737519"/>
            <a:ext cx="11056513" cy="2246769"/>
          </a:xfrm>
          <a:prstGeom prst="rect">
            <a:avLst/>
          </a:prstGeom>
          <a:noFill/>
        </p:spPr>
        <p:txBody>
          <a:bodyPr wrap="square" rtlCol="0">
            <a:spAutoFit/>
          </a:bodyPr>
          <a:lstStyle/>
          <a:p>
            <a:r>
              <a:rPr lang="nl-NL" sz="2000" dirty="0">
                <a:latin typeface="Bebas" panose="020B0606020202050201" pitchFamily="34" charset="0"/>
              </a:rPr>
              <a:t>Hoe warmer het water is dat in de woning wordt gebracht door een warmtenet hoe minder er geïsoleerd hoeft te worden om het lekker warm te hebben.</a:t>
            </a:r>
          </a:p>
          <a:p>
            <a:endParaRPr lang="nl-NL" sz="2000" dirty="0">
              <a:latin typeface="Bebas" panose="020B0606020202050201" pitchFamily="34" charset="0"/>
            </a:endParaRPr>
          </a:p>
          <a:p>
            <a:r>
              <a:rPr lang="nl-NL" sz="2000" dirty="0">
                <a:latin typeface="Bebas" panose="020B0606020202050201" pitchFamily="34" charset="0"/>
              </a:rPr>
              <a:t>Er zijn warmtenetten met een hoge aanvoer temperatuur en warmtenetten met een midden of lage temperatuur. </a:t>
            </a:r>
          </a:p>
          <a:p>
            <a:endParaRPr lang="nl-NL" sz="2000" dirty="0">
              <a:latin typeface="Bebas" panose="020B0606020202050201" pitchFamily="34" charset="0"/>
            </a:endParaRPr>
          </a:p>
          <a:p>
            <a:r>
              <a:rPr lang="nl-NL" sz="2000" dirty="0">
                <a:latin typeface="Bebas" panose="020B0606020202050201" pitchFamily="34" charset="0"/>
              </a:rPr>
              <a:t>Hoe hoger de aanvoer temperatuur hoe duurder de aanleg van het warmtenet.</a:t>
            </a:r>
          </a:p>
          <a:p>
            <a:endParaRPr lang="nl-NL" sz="2000" dirty="0">
              <a:latin typeface="Bebas" panose="020B0606020202050201" pitchFamily="34" charset="0"/>
            </a:endParaRPr>
          </a:p>
        </p:txBody>
      </p:sp>
      <p:sp>
        <p:nvSpPr>
          <p:cNvPr id="7" name="Tekstvak 6">
            <a:extLst>
              <a:ext uri="{FF2B5EF4-FFF2-40B4-BE49-F238E27FC236}">
                <a16:creationId xmlns:a16="http://schemas.microsoft.com/office/drawing/2014/main" xmlns="" id="{2884A4A8-AB07-4BE6-9831-AD3ED750C1BA}"/>
              </a:ext>
            </a:extLst>
          </p:cNvPr>
          <p:cNvSpPr txBox="1"/>
          <p:nvPr/>
        </p:nvSpPr>
        <p:spPr>
          <a:xfrm>
            <a:off x="328412" y="1474631"/>
            <a:ext cx="476518" cy="707886"/>
          </a:xfrm>
          <a:prstGeom prst="rect">
            <a:avLst/>
          </a:prstGeom>
          <a:noFill/>
        </p:spPr>
        <p:txBody>
          <a:bodyPr wrap="square" rtlCol="0">
            <a:spAutoFit/>
          </a:bodyPr>
          <a:lstStyle/>
          <a:p>
            <a:r>
              <a:rPr lang="nl-NL" sz="4000" dirty="0"/>
              <a:t>2</a:t>
            </a:r>
          </a:p>
        </p:txBody>
      </p:sp>
    </p:spTree>
    <p:extLst>
      <p:ext uri="{BB962C8B-B14F-4D97-AF65-F5344CB8AC3E}">
        <p14:creationId xmlns:p14="http://schemas.microsoft.com/office/powerpoint/2010/main" val="1915659079"/>
      </p:ext>
    </p:extLst>
  </p:cSld>
  <p:clrMapOvr>
    <a:masterClrMapping/>
  </p:clrMapOvr>
  <p:transition spd="slow" advTm="3063">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71A51305-56CD-4EEA-8252-5E67A3A2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266" b="27306"/>
          <a:stretch/>
        </p:blipFill>
        <p:spPr>
          <a:xfrm>
            <a:off x="264018" y="476091"/>
            <a:ext cx="11036410" cy="2261428"/>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2: </a:t>
              </a:r>
              <a:r>
                <a:rPr lang="en-US" b="1" dirty="0" err="1">
                  <a:solidFill>
                    <a:schemeClr val="tx1"/>
                  </a:solidFill>
                </a:rPr>
                <a:t>warmtenet</a:t>
              </a:r>
              <a:r>
                <a:rPr lang="en-US" b="1" dirty="0">
                  <a:solidFill>
                    <a:schemeClr val="tx1"/>
                  </a:solidFill>
                </a:rPr>
                <a:t> </a:t>
              </a:r>
              <a:r>
                <a:rPr lang="en-US" b="1" dirty="0" err="1">
                  <a:solidFill>
                    <a:schemeClr val="tx1"/>
                  </a:solidFill>
                </a:rPr>
                <a:t>brengt</a:t>
              </a:r>
              <a:r>
                <a:rPr lang="en-US" b="1" dirty="0">
                  <a:solidFill>
                    <a:schemeClr val="tx1"/>
                  </a:solidFill>
                </a:rPr>
                <a:t> </a:t>
              </a:r>
              <a:r>
                <a:rPr lang="en-US" b="1" dirty="0" err="1">
                  <a:solidFill>
                    <a:schemeClr val="tx1"/>
                  </a:solidFill>
                </a:rPr>
                <a:t>warmte</a:t>
              </a:r>
              <a:endParaRPr lang="aa-ET" dirty="0">
                <a:solidFill>
                  <a:schemeClr val="tx1"/>
                </a:solidFill>
              </a:endParaRPr>
            </a:p>
          </p:txBody>
        </p:sp>
      </p:grpSp>
      <p:sp>
        <p:nvSpPr>
          <p:cNvPr id="4" name="Tekstvak 3">
            <a:extLst>
              <a:ext uri="{FF2B5EF4-FFF2-40B4-BE49-F238E27FC236}">
                <a16:creationId xmlns:a16="http://schemas.microsoft.com/office/drawing/2014/main" xmlns="" id="{3B16706C-7D5F-466A-9AAC-419BFC6E6CB7}"/>
              </a:ext>
            </a:extLst>
          </p:cNvPr>
          <p:cNvSpPr txBox="1"/>
          <p:nvPr/>
        </p:nvSpPr>
        <p:spPr>
          <a:xfrm>
            <a:off x="328412" y="2737519"/>
            <a:ext cx="11056513" cy="2554545"/>
          </a:xfrm>
          <a:prstGeom prst="rect">
            <a:avLst/>
          </a:prstGeom>
          <a:noFill/>
        </p:spPr>
        <p:txBody>
          <a:bodyPr wrap="square" rtlCol="0">
            <a:spAutoFit/>
          </a:bodyPr>
          <a:lstStyle/>
          <a:p>
            <a:r>
              <a:rPr lang="nl-NL" sz="2000" dirty="0">
                <a:latin typeface="Bebas" panose="020B0606020202050201" pitchFamily="34" charset="0"/>
              </a:rPr>
              <a:t>Hoe warmer het water is dat in de woning wordt gebracht door een warmtenet hoe minder er geïsoleerd hoeft te worden om het lekker warm te hebben.</a:t>
            </a:r>
          </a:p>
          <a:p>
            <a:endParaRPr lang="nl-NL" sz="2000" dirty="0">
              <a:latin typeface="Bebas" panose="020B0606020202050201" pitchFamily="34" charset="0"/>
            </a:endParaRPr>
          </a:p>
          <a:p>
            <a:r>
              <a:rPr lang="nl-NL" sz="2000" dirty="0">
                <a:latin typeface="Bebas" panose="020B0606020202050201" pitchFamily="34" charset="0"/>
              </a:rPr>
              <a:t>Er zijn warmtenetten met een hoge aanvoer temperatuur en warmtenetten met een midden of lage temperatuur. </a:t>
            </a:r>
          </a:p>
          <a:p>
            <a:endParaRPr lang="nl-NL" sz="2000" dirty="0">
              <a:latin typeface="Bebas" panose="020B0606020202050201" pitchFamily="34" charset="0"/>
            </a:endParaRPr>
          </a:p>
          <a:p>
            <a:r>
              <a:rPr lang="nl-NL" sz="2000" dirty="0">
                <a:latin typeface="Bebas" panose="020B0606020202050201" pitchFamily="34" charset="0"/>
              </a:rPr>
              <a:t>Hoe hoger de aanvoer temperatuur hoe duurder de aanleg van het warmtenet.</a:t>
            </a:r>
          </a:p>
          <a:p>
            <a:endParaRPr lang="nl-NL" sz="2000" dirty="0">
              <a:latin typeface="Bebas" panose="020B0606020202050201" pitchFamily="34" charset="0"/>
            </a:endParaRPr>
          </a:p>
          <a:p>
            <a:r>
              <a:rPr lang="nl-NL" sz="2000" dirty="0">
                <a:latin typeface="Bebas" panose="020B0606020202050201" pitchFamily="34" charset="0"/>
              </a:rPr>
              <a:t>Restwarmte kan gebruikt worden in een warmtenet maar er kan ook warmte uit water worden gehaald</a:t>
            </a:r>
          </a:p>
        </p:txBody>
      </p:sp>
      <p:sp>
        <p:nvSpPr>
          <p:cNvPr id="17" name="Tekstvak 16">
            <a:extLst>
              <a:ext uri="{FF2B5EF4-FFF2-40B4-BE49-F238E27FC236}">
                <a16:creationId xmlns:a16="http://schemas.microsoft.com/office/drawing/2014/main" xmlns="" id="{EB774857-AFAC-40C1-A57F-9F09B0A908EB}"/>
              </a:ext>
            </a:extLst>
          </p:cNvPr>
          <p:cNvSpPr txBox="1"/>
          <p:nvPr/>
        </p:nvSpPr>
        <p:spPr>
          <a:xfrm>
            <a:off x="328412" y="1474631"/>
            <a:ext cx="476518" cy="707886"/>
          </a:xfrm>
          <a:prstGeom prst="rect">
            <a:avLst/>
          </a:prstGeom>
          <a:noFill/>
        </p:spPr>
        <p:txBody>
          <a:bodyPr wrap="square" rtlCol="0">
            <a:spAutoFit/>
          </a:bodyPr>
          <a:lstStyle/>
          <a:p>
            <a:r>
              <a:rPr lang="nl-NL" sz="4000" dirty="0"/>
              <a:t>2</a:t>
            </a:r>
          </a:p>
        </p:txBody>
      </p:sp>
    </p:spTree>
    <p:extLst>
      <p:ext uri="{BB962C8B-B14F-4D97-AF65-F5344CB8AC3E}">
        <p14:creationId xmlns:p14="http://schemas.microsoft.com/office/powerpoint/2010/main" val="117479356"/>
      </p:ext>
    </p:extLst>
  </p:cSld>
  <p:clrMapOvr>
    <a:masterClrMapping/>
  </p:clrMapOvr>
  <p:transition spd="slow" advTm="2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DAD50378-EE01-4DCB-BFF6-522D355442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612" y="663684"/>
            <a:ext cx="11309866" cy="5944965"/>
          </a:xfrm>
        </p:spPr>
      </p:pic>
      <p:grpSp>
        <p:nvGrpSpPr>
          <p:cNvPr id="11" name="Group 10">
            <a:extLst>
              <a:ext uri="{FF2B5EF4-FFF2-40B4-BE49-F238E27FC236}">
                <a16:creationId xmlns:a16="http://schemas.microsoft.com/office/drawing/2014/main" xmlns="" id="{A58CE37E-90D6-8B4A-B3A4-44FE2F09656B}"/>
              </a:ext>
            </a:extLst>
          </p:cNvPr>
          <p:cNvGrpSpPr/>
          <p:nvPr/>
        </p:nvGrpSpPr>
        <p:grpSpPr>
          <a:xfrm>
            <a:off x="564517" y="304072"/>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Routes </a:t>
              </a:r>
              <a:r>
                <a:rPr lang="en-US" b="1" dirty="0" err="1">
                  <a:solidFill>
                    <a:schemeClr val="tx1"/>
                  </a:solidFill>
                </a:rPr>
                <a:t>naar</a:t>
              </a:r>
              <a:r>
                <a:rPr lang="en-US" b="1" dirty="0">
                  <a:solidFill>
                    <a:schemeClr val="tx1"/>
                  </a:solidFill>
                </a:rPr>
                <a:t> </a:t>
              </a:r>
              <a:r>
                <a:rPr lang="en-US" b="1" dirty="0" err="1">
                  <a:solidFill>
                    <a:schemeClr val="tx1"/>
                  </a:solidFill>
                </a:rPr>
                <a:t>een</a:t>
              </a:r>
              <a:r>
                <a:rPr lang="en-US" b="1" dirty="0">
                  <a:solidFill>
                    <a:schemeClr val="tx1"/>
                  </a:solidFill>
                </a:rPr>
                <a:t> </a:t>
              </a:r>
              <a:r>
                <a:rPr lang="en-US" b="1" dirty="0" err="1">
                  <a:solidFill>
                    <a:schemeClr val="tx1"/>
                  </a:solidFill>
                </a:rPr>
                <a:t>aardgasvrij</a:t>
              </a:r>
              <a:r>
                <a:rPr lang="en-US" b="1" dirty="0">
                  <a:solidFill>
                    <a:schemeClr val="tx1"/>
                  </a:solidFill>
                </a:rPr>
                <a:t> </a:t>
              </a:r>
              <a:r>
                <a:rPr lang="en-US" b="1" dirty="0" err="1">
                  <a:solidFill>
                    <a:schemeClr val="tx1"/>
                  </a:solidFill>
                </a:rPr>
                <a:t>dorp</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Routes </a:t>
              </a:r>
              <a:r>
                <a:rPr lang="en-US" b="1" dirty="0" err="1">
                  <a:solidFill>
                    <a:schemeClr val="tx1"/>
                  </a:solidFill>
                </a:rPr>
                <a:t>naar</a:t>
              </a:r>
              <a:r>
                <a:rPr lang="en-US" b="1" dirty="0">
                  <a:solidFill>
                    <a:schemeClr val="tx1"/>
                  </a:solidFill>
                </a:rPr>
                <a:t> </a:t>
              </a:r>
              <a:r>
                <a:rPr lang="en-US" b="1" dirty="0" err="1">
                  <a:solidFill>
                    <a:schemeClr val="tx1"/>
                  </a:solidFill>
                </a:rPr>
                <a:t>een</a:t>
              </a:r>
              <a:r>
                <a:rPr lang="en-US" b="1" dirty="0">
                  <a:solidFill>
                    <a:schemeClr val="tx1"/>
                  </a:solidFill>
                </a:rPr>
                <a:t> </a:t>
              </a:r>
              <a:r>
                <a:rPr lang="en-US" b="1" dirty="0" err="1">
                  <a:solidFill>
                    <a:schemeClr val="tx1"/>
                  </a:solidFill>
                </a:rPr>
                <a:t>aardgasvrij</a:t>
              </a:r>
              <a:r>
                <a:rPr lang="en-US" b="1" dirty="0">
                  <a:solidFill>
                    <a:schemeClr val="tx1"/>
                  </a:solidFill>
                </a:rPr>
                <a:t> </a:t>
              </a:r>
              <a:r>
                <a:rPr lang="en-US" b="1" dirty="0" err="1">
                  <a:solidFill>
                    <a:schemeClr val="tx1"/>
                  </a:solidFill>
                </a:rPr>
                <a:t>dorp</a:t>
              </a:r>
              <a:endParaRPr lang="aa-ET" dirty="0">
                <a:solidFill>
                  <a:schemeClr val="tx1"/>
                </a:solidFill>
              </a:endParaRPr>
            </a:p>
          </p:txBody>
        </p:sp>
      </p:grpSp>
      <p:sp>
        <p:nvSpPr>
          <p:cNvPr id="2" name="Tekstvak 1">
            <a:extLst>
              <a:ext uri="{FF2B5EF4-FFF2-40B4-BE49-F238E27FC236}">
                <a16:creationId xmlns:a16="http://schemas.microsoft.com/office/drawing/2014/main" xmlns="" id="{885F935E-E80D-44AF-9176-EA31C0547F0A}"/>
              </a:ext>
            </a:extLst>
          </p:cNvPr>
          <p:cNvSpPr txBox="1"/>
          <p:nvPr/>
        </p:nvSpPr>
        <p:spPr>
          <a:xfrm>
            <a:off x="309093" y="2195848"/>
            <a:ext cx="643944" cy="707886"/>
          </a:xfrm>
          <a:prstGeom prst="rect">
            <a:avLst/>
          </a:prstGeom>
          <a:noFill/>
        </p:spPr>
        <p:txBody>
          <a:bodyPr wrap="square" rtlCol="0">
            <a:spAutoFit/>
          </a:bodyPr>
          <a:lstStyle/>
          <a:p>
            <a:r>
              <a:rPr lang="nl-NL" sz="4000" dirty="0"/>
              <a:t>1</a:t>
            </a:r>
          </a:p>
        </p:txBody>
      </p:sp>
      <p:sp>
        <p:nvSpPr>
          <p:cNvPr id="10" name="Tekstvak 9">
            <a:extLst>
              <a:ext uri="{FF2B5EF4-FFF2-40B4-BE49-F238E27FC236}">
                <a16:creationId xmlns:a16="http://schemas.microsoft.com/office/drawing/2014/main" xmlns="" id="{87DB91F5-BD05-4921-ABE5-D2C28A18D220}"/>
              </a:ext>
            </a:extLst>
          </p:cNvPr>
          <p:cNvSpPr txBox="1"/>
          <p:nvPr/>
        </p:nvSpPr>
        <p:spPr>
          <a:xfrm>
            <a:off x="309093" y="3694362"/>
            <a:ext cx="643944" cy="707886"/>
          </a:xfrm>
          <a:prstGeom prst="rect">
            <a:avLst/>
          </a:prstGeom>
          <a:noFill/>
        </p:spPr>
        <p:txBody>
          <a:bodyPr wrap="square" rtlCol="0">
            <a:spAutoFit/>
          </a:bodyPr>
          <a:lstStyle/>
          <a:p>
            <a:r>
              <a:rPr lang="nl-NL" sz="4000" dirty="0"/>
              <a:t>2</a:t>
            </a:r>
          </a:p>
        </p:txBody>
      </p:sp>
      <p:sp>
        <p:nvSpPr>
          <p:cNvPr id="17" name="Tekstvak 16">
            <a:extLst>
              <a:ext uri="{FF2B5EF4-FFF2-40B4-BE49-F238E27FC236}">
                <a16:creationId xmlns:a16="http://schemas.microsoft.com/office/drawing/2014/main" xmlns="" id="{6D64A20E-CC6D-4A56-88C4-64C2BFEE71C6}"/>
              </a:ext>
            </a:extLst>
          </p:cNvPr>
          <p:cNvSpPr txBox="1"/>
          <p:nvPr/>
        </p:nvSpPr>
        <p:spPr>
          <a:xfrm>
            <a:off x="309093" y="5252434"/>
            <a:ext cx="643944" cy="707886"/>
          </a:xfrm>
          <a:prstGeom prst="rect">
            <a:avLst/>
          </a:prstGeom>
          <a:noFill/>
        </p:spPr>
        <p:txBody>
          <a:bodyPr wrap="square" rtlCol="0">
            <a:spAutoFit/>
          </a:bodyPr>
          <a:lstStyle/>
          <a:p>
            <a:r>
              <a:rPr lang="nl-NL" sz="4000" dirty="0"/>
              <a:t>3</a:t>
            </a:r>
          </a:p>
        </p:txBody>
      </p:sp>
    </p:spTree>
    <p:extLst>
      <p:ext uri="{BB962C8B-B14F-4D97-AF65-F5344CB8AC3E}">
        <p14:creationId xmlns:p14="http://schemas.microsoft.com/office/powerpoint/2010/main" val="3937283825"/>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DAD50378-EE01-4DCB-BFF6-522D355442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142"/>
          <a:stretch/>
        </p:blipFill>
        <p:spPr>
          <a:xfrm>
            <a:off x="511810" y="360609"/>
            <a:ext cx="11309866" cy="2191195"/>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3: </a:t>
              </a:r>
              <a:r>
                <a:rPr lang="en-US" b="1" dirty="0" err="1">
                  <a:solidFill>
                    <a:schemeClr val="tx1"/>
                  </a:solidFill>
                </a:rPr>
                <a:t>verwarmen</a:t>
              </a:r>
              <a:r>
                <a:rPr lang="en-US" b="1" dirty="0">
                  <a:solidFill>
                    <a:schemeClr val="tx1"/>
                  </a:solidFill>
                </a:rPr>
                <a:t> met </a:t>
              </a:r>
              <a:r>
                <a:rPr lang="en-US" b="1" dirty="0" err="1">
                  <a:solidFill>
                    <a:schemeClr val="tx1"/>
                  </a:solidFill>
                </a:rPr>
                <a:t>ander</a:t>
              </a:r>
              <a:r>
                <a:rPr lang="en-US" b="1" dirty="0">
                  <a:solidFill>
                    <a:schemeClr val="tx1"/>
                  </a:solidFill>
                </a:rPr>
                <a:t> gas</a:t>
              </a:r>
              <a:endParaRPr lang="aa-ET" dirty="0">
                <a:solidFill>
                  <a:schemeClr val="tx1"/>
                </a:solidFill>
              </a:endParaRPr>
            </a:p>
          </p:txBody>
        </p:sp>
      </p:grpSp>
      <p:sp>
        <p:nvSpPr>
          <p:cNvPr id="2" name="Tekstvak 1">
            <a:extLst>
              <a:ext uri="{FF2B5EF4-FFF2-40B4-BE49-F238E27FC236}">
                <a16:creationId xmlns:a16="http://schemas.microsoft.com/office/drawing/2014/main" xmlns="" id="{27898F7A-E6A9-447F-9170-727981B27D9D}"/>
              </a:ext>
            </a:extLst>
          </p:cNvPr>
          <p:cNvSpPr txBox="1"/>
          <p:nvPr/>
        </p:nvSpPr>
        <p:spPr>
          <a:xfrm>
            <a:off x="1056067" y="2117539"/>
            <a:ext cx="10476963" cy="1569660"/>
          </a:xfrm>
          <a:prstGeom prst="rect">
            <a:avLst/>
          </a:prstGeom>
          <a:noFill/>
        </p:spPr>
        <p:txBody>
          <a:bodyPr wrap="square" rtlCol="0">
            <a:spAutoFit/>
          </a:bodyPr>
          <a:lstStyle/>
          <a:p>
            <a:endParaRPr lang="nl-NL" sz="2000" dirty="0">
              <a:latin typeface="Bebas" panose="020B0606020202050201" pitchFamily="34" charset="0"/>
            </a:endParaRPr>
          </a:p>
          <a:p>
            <a:endParaRPr lang="nl-NL" sz="2000" dirty="0">
              <a:latin typeface="Bebas" panose="020B0606020202050201" pitchFamily="34" charset="0"/>
            </a:endParaRPr>
          </a:p>
          <a:p>
            <a:endParaRPr lang="nl-NL" sz="2000" dirty="0">
              <a:latin typeface="Bebas" panose="020B0606020202050201" pitchFamily="34" charset="0"/>
            </a:endParaRPr>
          </a:p>
          <a:p>
            <a:endParaRPr lang="nl-NL" dirty="0"/>
          </a:p>
          <a:p>
            <a:endParaRPr lang="nl-NL" dirty="0"/>
          </a:p>
        </p:txBody>
      </p:sp>
      <p:sp>
        <p:nvSpPr>
          <p:cNvPr id="7" name="Tekstvak 6">
            <a:extLst>
              <a:ext uri="{FF2B5EF4-FFF2-40B4-BE49-F238E27FC236}">
                <a16:creationId xmlns:a16="http://schemas.microsoft.com/office/drawing/2014/main" xmlns="" id="{3B5A2679-2547-4F7E-A46B-709F505BBBBB}"/>
              </a:ext>
            </a:extLst>
          </p:cNvPr>
          <p:cNvSpPr txBox="1"/>
          <p:nvPr/>
        </p:nvSpPr>
        <p:spPr>
          <a:xfrm>
            <a:off x="560231" y="1208468"/>
            <a:ext cx="643944" cy="707886"/>
          </a:xfrm>
          <a:prstGeom prst="rect">
            <a:avLst/>
          </a:prstGeom>
          <a:noFill/>
        </p:spPr>
        <p:txBody>
          <a:bodyPr wrap="square" rtlCol="0">
            <a:spAutoFit/>
          </a:bodyPr>
          <a:lstStyle/>
          <a:p>
            <a:r>
              <a:rPr lang="nl-NL" sz="4000" dirty="0"/>
              <a:t>3</a:t>
            </a:r>
          </a:p>
        </p:txBody>
      </p:sp>
    </p:spTree>
    <p:extLst>
      <p:ext uri="{BB962C8B-B14F-4D97-AF65-F5344CB8AC3E}">
        <p14:creationId xmlns:p14="http://schemas.microsoft.com/office/powerpoint/2010/main" val="262124623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pPr marL="285750" indent="-285750">
              <a:buFont typeface="Arial" panose="020B0604020202020204" pitchFamily="34" charset="0"/>
              <a:buChar char="•"/>
            </a:pPr>
            <a:r>
              <a:rPr lang="nl-NL" sz="3600" dirty="0"/>
              <a:t>Er zijn experts aanwezig voor het beantwoorden van uw vragen rondom het besparen van energie</a:t>
            </a:r>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p:txBody>
          <a:bodyPr>
            <a:normAutofit fontScale="90000"/>
          </a:bodyPr>
          <a:lstStyle/>
          <a:p>
            <a:r>
              <a:rPr lang="nl-NL" dirty="0">
                <a:latin typeface="Bebas" panose="020B0606020202050201" pitchFamily="34" charset="0"/>
              </a:rPr>
              <a:t>Werkgroep Wirdum Eenum Energieplan heet u Welkom!</a:t>
            </a:r>
            <a:endParaRPr lang="aa-ET"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Welkom!</a:t>
              </a:r>
              <a:endParaRPr lang="aa-ET" dirty="0">
                <a:solidFill>
                  <a:schemeClr val="tx1"/>
                </a:solidFill>
              </a:endParaRPr>
            </a:p>
          </p:txBody>
        </p:sp>
      </p:grpSp>
    </p:spTree>
    <p:extLst>
      <p:ext uri="{BB962C8B-B14F-4D97-AF65-F5344CB8AC3E}">
        <p14:creationId xmlns:p14="http://schemas.microsoft.com/office/powerpoint/2010/main" val="2436544202"/>
      </p:ext>
    </p:extLst>
  </p:cSld>
  <p:clrMapOvr>
    <a:masterClrMapping/>
  </p:clrMapOvr>
  <p:transition spd="slow" advTm="4664">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DAD50378-EE01-4DCB-BFF6-522D355442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142"/>
          <a:stretch/>
        </p:blipFill>
        <p:spPr>
          <a:xfrm>
            <a:off x="511810" y="360609"/>
            <a:ext cx="11309866" cy="2191195"/>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3: </a:t>
              </a:r>
              <a:r>
                <a:rPr lang="en-US" b="1" dirty="0" err="1">
                  <a:solidFill>
                    <a:schemeClr val="tx1"/>
                  </a:solidFill>
                </a:rPr>
                <a:t>verwarmen</a:t>
              </a:r>
              <a:r>
                <a:rPr lang="en-US" b="1" dirty="0">
                  <a:solidFill>
                    <a:schemeClr val="tx1"/>
                  </a:solidFill>
                </a:rPr>
                <a:t> met </a:t>
              </a:r>
              <a:r>
                <a:rPr lang="en-US" b="1" dirty="0" err="1">
                  <a:solidFill>
                    <a:schemeClr val="tx1"/>
                  </a:solidFill>
                </a:rPr>
                <a:t>ander</a:t>
              </a:r>
              <a:r>
                <a:rPr lang="en-US" b="1" dirty="0">
                  <a:solidFill>
                    <a:schemeClr val="tx1"/>
                  </a:solidFill>
                </a:rPr>
                <a:t> gas</a:t>
              </a:r>
              <a:endParaRPr lang="aa-ET" dirty="0">
                <a:solidFill>
                  <a:schemeClr val="tx1"/>
                </a:solidFill>
              </a:endParaRPr>
            </a:p>
          </p:txBody>
        </p:sp>
      </p:grpSp>
      <p:sp>
        <p:nvSpPr>
          <p:cNvPr id="2" name="Tekstvak 1">
            <a:extLst>
              <a:ext uri="{FF2B5EF4-FFF2-40B4-BE49-F238E27FC236}">
                <a16:creationId xmlns:a16="http://schemas.microsoft.com/office/drawing/2014/main" xmlns="" id="{27898F7A-E6A9-447F-9170-727981B27D9D}"/>
              </a:ext>
            </a:extLst>
          </p:cNvPr>
          <p:cNvSpPr txBox="1"/>
          <p:nvPr/>
        </p:nvSpPr>
        <p:spPr>
          <a:xfrm>
            <a:off x="1056067" y="2117539"/>
            <a:ext cx="10476963" cy="2185214"/>
          </a:xfrm>
          <a:prstGeom prst="rect">
            <a:avLst/>
          </a:prstGeom>
          <a:noFill/>
        </p:spPr>
        <p:txBody>
          <a:bodyPr wrap="square" rtlCol="0">
            <a:spAutoFit/>
          </a:bodyPr>
          <a:lstStyle/>
          <a:p>
            <a:r>
              <a:rPr lang="nl-NL" sz="2000" dirty="0">
                <a:latin typeface="Bebas" panose="020B0606020202050201" pitchFamily="34" charset="0"/>
              </a:rPr>
              <a:t>Aardgas kan worden vervangen door andere vormen van gas. Denk aan bijvoorbeeld groengas en in de verre toekomst mogelijk waterstof.</a:t>
            </a:r>
          </a:p>
          <a:p>
            <a:endParaRPr lang="nl-NL" sz="2000" dirty="0">
              <a:latin typeface="Bebas" panose="020B0606020202050201" pitchFamily="34" charset="0"/>
            </a:endParaRPr>
          </a:p>
          <a:p>
            <a:endParaRPr lang="nl-NL" sz="2000" dirty="0">
              <a:latin typeface="Bebas" panose="020B0606020202050201" pitchFamily="34" charset="0"/>
            </a:endParaRPr>
          </a:p>
          <a:p>
            <a:endParaRPr lang="nl-NL" sz="2000" dirty="0">
              <a:latin typeface="Bebas" panose="020B0606020202050201" pitchFamily="34" charset="0"/>
            </a:endParaRPr>
          </a:p>
          <a:p>
            <a:endParaRPr lang="nl-NL" dirty="0"/>
          </a:p>
          <a:p>
            <a:endParaRPr lang="nl-NL" dirty="0"/>
          </a:p>
        </p:txBody>
      </p:sp>
      <p:sp>
        <p:nvSpPr>
          <p:cNvPr id="7" name="Tekstvak 6">
            <a:extLst>
              <a:ext uri="{FF2B5EF4-FFF2-40B4-BE49-F238E27FC236}">
                <a16:creationId xmlns:a16="http://schemas.microsoft.com/office/drawing/2014/main" xmlns="" id="{C59C4355-717D-4F04-97E4-CAAFD587284D}"/>
              </a:ext>
            </a:extLst>
          </p:cNvPr>
          <p:cNvSpPr txBox="1"/>
          <p:nvPr/>
        </p:nvSpPr>
        <p:spPr>
          <a:xfrm>
            <a:off x="560231" y="1208468"/>
            <a:ext cx="643944" cy="707886"/>
          </a:xfrm>
          <a:prstGeom prst="rect">
            <a:avLst/>
          </a:prstGeom>
          <a:noFill/>
        </p:spPr>
        <p:txBody>
          <a:bodyPr wrap="square" rtlCol="0">
            <a:spAutoFit/>
          </a:bodyPr>
          <a:lstStyle/>
          <a:p>
            <a:r>
              <a:rPr lang="nl-NL" sz="4000" dirty="0"/>
              <a:t>3</a:t>
            </a:r>
          </a:p>
        </p:txBody>
      </p:sp>
    </p:spTree>
    <p:extLst>
      <p:ext uri="{BB962C8B-B14F-4D97-AF65-F5344CB8AC3E}">
        <p14:creationId xmlns:p14="http://schemas.microsoft.com/office/powerpoint/2010/main" val="2852843894"/>
      </p:ext>
    </p:extLst>
  </p:cSld>
  <p:clrMapOvr>
    <a:masterClrMapping/>
  </p:clrMapOvr>
  <mc:AlternateContent xmlns:mc="http://schemas.openxmlformats.org/markup-compatibility/2006" xmlns:p14="http://schemas.microsoft.com/office/powerpoint/2010/main">
    <mc:Choice Requires="p14">
      <p:transition spd="slow" p14:dur="1500" advTm="2453">
        <p:split orient="vert"/>
      </p:transition>
    </mc:Choice>
    <mc:Fallback xmlns="">
      <p:transition spd="slow" advTm="2453">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DAD50378-EE01-4DCB-BFF6-522D355442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142"/>
          <a:stretch/>
        </p:blipFill>
        <p:spPr>
          <a:xfrm>
            <a:off x="511810" y="360609"/>
            <a:ext cx="11309866" cy="2191195"/>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3: </a:t>
              </a:r>
              <a:r>
                <a:rPr lang="en-US" b="1" dirty="0" err="1">
                  <a:solidFill>
                    <a:schemeClr val="tx1"/>
                  </a:solidFill>
                </a:rPr>
                <a:t>verwarmen</a:t>
              </a:r>
              <a:r>
                <a:rPr lang="en-US" b="1" dirty="0">
                  <a:solidFill>
                    <a:schemeClr val="tx1"/>
                  </a:solidFill>
                </a:rPr>
                <a:t> met </a:t>
              </a:r>
              <a:r>
                <a:rPr lang="en-US" b="1" dirty="0" err="1">
                  <a:solidFill>
                    <a:schemeClr val="tx1"/>
                  </a:solidFill>
                </a:rPr>
                <a:t>ander</a:t>
              </a:r>
              <a:r>
                <a:rPr lang="en-US" b="1" dirty="0">
                  <a:solidFill>
                    <a:schemeClr val="tx1"/>
                  </a:solidFill>
                </a:rPr>
                <a:t> gas</a:t>
              </a:r>
              <a:endParaRPr lang="aa-ET" dirty="0">
                <a:solidFill>
                  <a:schemeClr val="tx1"/>
                </a:solidFill>
              </a:endParaRPr>
            </a:p>
          </p:txBody>
        </p:sp>
      </p:grpSp>
      <p:sp>
        <p:nvSpPr>
          <p:cNvPr id="2" name="Tekstvak 1">
            <a:extLst>
              <a:ext uri="{FF2B5EF4-FFF2-40B4-BE49-F238E27FC236}">
                <a16:creationId xmlns:a16="http://schemas.microsoft.com/office/drawing/2014/main" xmlns="" id="{27898F7A-E6A9-447F-9170-727981B27D9D}"/>
              </a:ext>
            </a:extLst>
          </p:cNvPr>
          <p:cNvSpPr txBox="1"/>
          <p:nvPr/>
        </p:nvSpPr>
        <p:spPr>
          <a:xfrm>
            <a:off x="1056067" y="2117539"/>
            <a:ext cx="10476963" cy="2800767"/>
          </a:xfrm>
          <a:prstGeom prst="rect">
            <a:avLst/>
          </a:prstGeom>
          <a:noFill/>
        </p:spPr>
        <p:txBody>
          <a:bodyPr wrap="square" rtlCol="0">
            <a:spAutoFit/>
          </a:bodyPr>
          <a:lstStyle/>
          <a:p>
            <a:r>
              <a:rPr lang="nl-NL" sz="2000" dirty="0">
                <a:latin typeface="Bebas" panose="020B0606020202050201" pitchFamily="34" charset="0"/>
              </a:rPr>
              <a:t>Aardgas kan worden vervangen door andere vormen van gas. Denk aan bijvoorbeeld groengas en in de verre toekomst mogelijk waterstof.</a:t>
            </a:r>
          </a:p>
          <a:p>
            <a:endParaRPr lang="nl-NL" sz="2000" dirty="0">
              <a:latin typeface="Bebas" panose="020B0606020202050201" pitchFamily="34" charset="0"/>
            </a:endParaRPr>
          </a:p>
          <a:p>
            <a:r>
              <a:rPr lang="nl-NL" sz="2000" dirty="0">
                <a:latin typeface="Bebas" panose="020B0606020202050201" pitchFamily="34" charset="0"/>
              </a:rPr>
              <a:t>Woningen hoeven dan niet noodzakelijk geïsoleerd te worden om warm te blijven. Dat isoleren beter is voor milieu en portemonnee staat buiten kijf.</a:t>
            </a:r>
          </a:p>
          <a:p>
            <a:endParaRPr lang="nl-NL" sz="2000" dirty="0">
              <a:latin typeface="Bebas" panose="020B0606020202050201" pitchFamily="34" charset="0"/>
            </a:endParaRPr>
          </a:p>
          <a:p>
            <a:endParaRPr lang="nl-NL" sz="2000" dirty="0">
              <a:latin typeface="Bebas" panose="020B0606020202050201" pitchFamily="34" charset="0"/>
            </a:endParaRPr>
          </a:p>
          <a:p>
            <a:endParaRPr lang="nl-NL" dirty="0"/>
          </a:p>
          <a:p>
            <a:endParaRPr lang="nl-NL" dirty="0"/>
          </a:p>
        </p:txBody>
      </p:sp>
      <p:sp>
        <p:nvSpPr>
          <p:cNvPr id="7" name="Tekstvak 6">
            <a:extLst>
              <a:ext uri="{FF2B5EF4-FFF2-40B4-BE49-F238E27FC236}">
                <a16:creationId xmlns:a16="http://schemas.microsoft.com/office/drawing/2014/main" xmlns="" id="{F86A7F2A-AA6E-467F-BE04-9029205CB58D}"/>
              </a:ext>
            </a:extLst>
          </p:cNvPr>
          <p:cNvSpPr txBox="1"/>
          <p:nvPr/>
        </p:nvSpPr>
        <p:spPr>
          <a:xfrm>
            <a:off x="560231" y="1208468"/>
            <a:ext cx="643944" cy="707886"/>
          </a:xfrm>
          <a:prstGeom prst="rect">
            <a:avLst/>
          </a:prstGeom>
          <a:noFill/>
        </p:spPr>
        <p:txBody>
          <a:bodyPr wrap="square" rtlCol="0">
            <a:spAutoFit/>
          </a:bodyPr>
          <a:lstStyle/>
          <a:p>
            <a:r>
              <a:rPr lang="nl-NL" sz="4000" dirty="0"/>
              <a:t>3</a:t>
            </a:r>
          </a:p>
        </p:txBody>
      </p:sp>
    </p:spTree>
    <p:extLst>
      <p:ext uri="{BB962C8B-B14F-4D97-AF65-F5344CB8AC3E}">
        <p14:creationId xmlns:p14="http://schemas.microsoft.com/office/powerpoint/2010/main" val="4293568297"/>
      </p:ext>
    </p:extLst>
  </p:cSld>
  <p:clrMapOvr>
    <a:masterClrMapping/>
  </p:clrMapOvr>
  <mc:AlternateContent xmlns:mc="http://schemas.openxmlformats.org/markup-compatibility/2006" xmlns:p14="http://schemas.microsoft.com/office/powerpoint/2010/main">
    <mc:Choice Requires="p14">
      <p:transition spd="slow" p14:dur="1500" advTm="4929">
        <p:split orient="vert"/>
      </p:transition>
    </mc:Choice>
    <mc:Fallback xmlns="">
      <p:transition spd="slow" advTm="4929">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DAD50378-EE01-4DCB-BFF6-522D355442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142"/>
          <a:stretch/>
        </p:blipFill>
        <p:spPr>
          <a:xfrm>
            <a:off x="511810" y="360609"/>
            <a:ext cx="11309866" cy="2191195"/>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3: </a:t>
              </a:r>
              <a:r>
                <a:rPr lang="en-US" b="1" dirty="0" err="1">
                  <a:solidFill>
                    <a:schemeClr val="tx1"/>
                  </a:solidFill>
                </a:rPr>
                <a:t>verwarmen</a:t>
              </a:r>
              <a:r>
                <a:rPr lang="en-US" b="1" dirty="0">
                  <a:solidFill>
                    <a:schemeClr val="tx1"/>
                  </a:solidFill>
                </a:rPr>
                <a:t> met </a:t>
              </a:r>
              <a:r>
                <a:rPr lang="en-US" b="1" dirty="0" err="1">
                  <a:solidFill>
                    <a:schemeClr val="tx1"/>
                  </a:solidFill>
                </a:rPr>
                <a:t>ander</a:t>
              </a:r>
              <a:r>
                <a:rPr lang="en-US" b="1" dirty="0">
                  <a:solidFill>
                    <a:schemeClr val="tx1"/>
                  </a:solidFill>
                </a:rPr>
                <a:t> gas</a:t>
              </a:r>
              <a:endParaRPr lang="aa-ET" dirty="0">
                <a:solidFill>
                  <a:schemeClr val="tx1"/>
                </a:solidFill>
              </a:endParaRPr>
            </a:p>
          </p:txBody>
        </p:sp>
      </p:grpSp>
      <p:sp>
        <p:nvSpPr>
          <p:cNvPr id="2" name="Tekstvak 1">
            <a:extLst>
              <a:ext uri="{FF2B5EF4-FFF2-40B4-BE49-F238E27FC236}">
                <a16:creationId xmlns:a16="http://schemas.microsoft.com/office/drawing/2014/main" xmlns="" id="{27898F7A-E6A9-447F-9170-727981B27D9D}"/>
              </a:ext>
            </a:extLst>
          </p:cNvPr>
          <p:cNvSpPr txBox="1"/>
          <p:nvPr/>
        </p:nvSpPr>
        <p:spPr>
          <a:xfrm>
            <a:off x="1056067" y="2117539"/>
            <a:ext cx="10476963" cy="3416320"/>
          </a:xfrm>
          <a:prstGeom prst="rect">
            <a:avLst/>
          </a:prstGeom>
          <a:noFill/>
        </p:spPr>
        <p:txBody>
          <a:bodyPr wrap="square" rtlCol="0">
            <a:spAutoFit/>
          </a:bodyPr>
          <a:lstStyle/>
          <a:p>
            <a:r>
              <a:rPr lang="nl-NL" sz="2000" dirty="0">
                <a:latin typeface="Bebas" panose="020B0606020202050201" pitchFamily="34" charset="0"/>
              </a:rPr>
              <a:t>Aardgas kan worden vervangen door andere vormen van gas. Denk aan bijvoorbeeld groengas en in de verre toekomst mogelijk waterstof.</a:t>
            </a:r>
          </a:p>
          <a:p>
            <a:endParaRPr lang="nl-NL" sz="2000" dirty="0">
              <a:latin typeface="Bebas" panose="020B0606020202050201" pitchFamily="34" charset="0"/>
            </a:endParaRPr>
          </a:p>
          <a:p>
            <a:r>
              <a:rPr lang="nl-NL" sz="2000" dirty="0">
                <a:latin typeface="Bebas" panose="020B0606020202050201" pitchFamily="34" charset="0"/>
              </a:rPr>
              <a:t>Woningen hoeven dan niet noodzakelijk geïsoleerd te worden om warm te blijven. Dat isoleren beter is voor milieu en portemonnee staat buiten kijf.</a:t>
            </a:r>
          </a:p>
          <a:p>
            <a:endParaRPr lang="nl-NL" sz="2000" dirty="0">
              <a:latin typeface="Bebas" panose="020B0606020202050201" pitchFamily="34" charset="0"/>
            </a:endParaRPr>
          </a:p>
          <a:p>
            <a:r>
              <a:rPr lang="nl-NL" sz="2000" dirty="0">
                <a:latin typeface="Bebas" panose="020B0606020202050201" pitchFamily="34" charset="0"/>
              </a:rPr>
              <a:t>Er kan ook gecombineerd worden: bijv. een hybride warmtepomp in combinatie met groengas. Bij deze hybride vorm is het verstandig de woning te isoleren tot minimaal label C of B.</a:t>
            </a:r>
          </a:p>
          <a:p>
            <a:endParaRPr lang="nl-NL" sz="2000" dirty="0">
              <a:latin typeface="Bebas" panose="020B0606020202050201" pitchFamily="34" charset="0"/>
            </a:endParaRPr>
          </a:p>
          <a:p>
            <a:endParaRPr lang="nl-NL" dirty="0"/>
          </a:p>
          <a:p>
            <a:endParaRPr lang="nl-NL" dirty="0"/>
          </a:p>
        </p:txBody>
      </p:sp>
      <p:sp>
        <p:nvSpPr>
          <p:cNvPr id="7" name="Tekstvak 6">
            <a:extLst>
              <a:ext uri="{FF2B5EF4-FFF2-40B4-BE49-F238E27FC236}">
                <a16:creationId xmlns:a16="http://schemas.microsoft.com/office/drawing/2014/main" xmlns="" id="{949C3A44-5570-4BE6-8B8A-EBE14CCD6AB7}"/>
              </a:ext>
            </a:extLst>
          </p:cNvPr>
          <p:cNvSpPr txBox="1"/>
          <p:nvPr/>
        </p:nvSpPr>
        <p:spPr>
          <a:xfrm>
            <a:off x="560231" y="1208468"/>
            <a:ext cx="643944" cy="707886"/>
          </a:xfrm>
          <a:prstGeom prst="rect">
            <a:avLst/>
          </a:prstGeom>
          <a:noFill/>
        </p:spPr>
        <p:txBody>
          <a:bodyPr wrap="square" rtlCol="0">
            <a:spAutoFit/>
          </a:bodyPr>
          <a:lstStyle/>
          <a:p>
            <a:r>
              <a:rPr lang="nl-NL" sz="4000" dirty="0"/>
              <a:t>3</a:t>
            </a:r>
          </a:p>
        </p:txBody>
      </p:sp>
    </p:spTree>
    <p:extLst>
      <p:ext uri="{BB962C8B-B14F-4D97-AF65-F5344CB8AC3E}">
        <p14:creationId xmlns:p14="http://schemas.microsoft.com/office/powerpoint/2010/main" val="3305414481"/>
      </p:ext>
    </p:extLst>
  </p:cSld>
  <p:clrMapOvr>
    <a:masterClrMapping/>
  </p:clrMapOvr>
  <mc:AlternateContent xmlns:mc="http://schemas.openxmlformats.org/markup-compatibility/2006" xmlns:p14="http://schemas.microsoft.com/office/powerpoint/2010/main">
    <mc:Choice Requires="p14">
      <p:transition spd="slow" p14:dur="1500" advTm="6655">
        <p:split orient="vert"/>
      </p:transition>
    </mc:Choice>
    <mc:Fallback xmlns="">
      <p:transition spd="slow" advTm="6655">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DAD50378-EE01-4DCB-BFF6-522D355442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142"/>
          <a:stretch/>
        </p:blipFill>
        <p:spPr>
          <a:xfrm>
            <a:off x="511810" y="360609"/>
            <a:ext cx="11309866" cy="2191195"/>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Route 3: </a:t>
              </a:r>
              <a:r>
                <a:rPr lang="en-US" b="1" dirty="0" err="1">
                  <a:solidFill>
                    <a:schemeClr val="tx1"/>
                  </a:solidFill>
                </a:rPr>
                <a:t>verwarmen</a:t>
              </a:r>
              <a:r>
                <a:rPr lang="en-US" b="1" dirty="0">
                  <a:solidFill>
                    <a:schemeClr val="tx1"/>
                  </a:solidFill>
                </a:rPr>
                <a:t> met </a:t>
              </a:r>
              <a:r>
                <a:rPr lang="en-US" b="1" dirty="0" err="1">
                  <a:solidFill>
                    <a:schemeClr val="tx1"/>
                  </a:solidFill>
                </a:rPr>
                <a:t>ander</a:t>
              </a:r>
              <a:r>
                <a:rPr lang="en-US" b="1" dirty="0">
                  <a:solidFill>
                    <a:schemeClr val="tx1"/>
                  </a:solidFill>
                </a:rPr>
                <a:t> gas</a:t>
              </a:r>
              <a:endParaRPr lang="aa-ET" dirty="0">
                <a:solidFill>
                  <a:schemeClr val="tx1"/>
                </a:solidFill>
              </a:endParaRPr>
            </a:p>
          </p:txBody>
        </p:sp>
      </p:grpSp>
      <p:sp>
        <p:nvSpPr>
          <p:cNvPr id="2" name="Tekstvak 1">
            <a:extLst>
              <a:ext uri="{FF2B5EF4-FFF2-40B4-BE49-F238E27FC236}">
                <a16:creationId xmlns:a16="http://schemas.microsoft.com/office/drawing/2014/main" xmlns="" id="{27898F7A-E6A9-447F-9170-727981B27D9D}"/>
              </a:ext>
            </a:extLst>
          </p:cNvPr>
          <p:cNvSpPr txBox="1"/>
          <p:nvPr/>
        </p:nvSpPr>
        <p:spPr>
          <a:xfrm>
            <a:off x="1056067" y="2117539"/>
            <a:ext cx="10476963" cy="4031873"/>
          </a:xfrm>
          <a:prstGeom prst="rect">
            <a:avLst/>
          </a:prstGeom>
          <a:noFill/>
        </p:spPr>
        <p:txBody>
          <a:bodyPr wrap="square" rtlCol="0">
            <a:spAutoFit/>
          </a:bodyPr>
          <a:lstStyle/>
          <a:p>
            <a:r>
              <a:rPr lang="nl-NL" sz="2000" dirty="0">
                <a:latin typeface="Bebas" panose="020B0606020202050201" pitchFamily="34" charset="0"/>
              </a:rPr>
              <a:t>Aardgas kan worden vervangen door andere vormen van gas. Denk aan bijvoorbeeld groengas en in de verre toekomst mogelijk waterstof.</a:t>
            </a:r>
          </a:p>
          <a:p>
            <a:endParaRPr lang="nl-NL" sz="2000" dirty="0">
              <a:latin typeface="Bebas" panose="020B0606020202050201" pitchFamily="34" charset="0"/>
            </a:endParaRPr>
          </a:p>
          <a:p>
            <a:r>
              <a:rPr lang="nl-NL" sz="2000" dirty="0">
                <a:latin typeface="Bebas" panose="020B0606020202050201" pitchFamily="34" charset="0"/>
              </a:rPr>
              <a:t>Woningen hoeven dan niet noodzakelijk geïsoleerd te worden om warm te blijven. Dat isoleren beter is voor milieu en portemonnee staat buiten kijf.</a:t>
            </a:r>
          </a:p>
          <a:p>
            <a:endParaRPr lang="nl-NL" sz="2000" dirty="0">
              <a:latin typeface="Bebas" panose="020B0606020202050201" pitchFamily="34" charset="0"/>
            </a:endParaRPr>
          </a:p>
          <a:p>
            <a:r>
              <a:rPr lang="nl-NL" sz="2000" dirty="0">
                <a:latin typeface="Bebas" panose="020B0606020202050201" pitchFamily="34" charset="0"/>
              </a:rPr>
              <a:t>Er kan ook gecombineerd worden: bijv. een hybride warmtepomp in combinatie met groengas. Bij deze hybride vorm is het verstandig de woning te isoleren tot minimaal label C of B.</a:t>
            </a:r>
          </a:p>
          <a:p>
            <a:endParaRPr lang="nl-NL" sz="2000" dirty="0">
              <a:latin typeface="Bebas" panose="020B0606020202050201" pitchFamily="34" charset="0"/>
            </a:endParaRPr>
          </a:p>
          <a:p>
            <a:r>
              <a:rPr lang="nl-NL" sz="2000" dirty="0">
                <a:latin typeface="Bebas" panose="020B0606020202050201" pitchFamily="34" charset="0"/>
              </a:rPr>
              <a:t>Andere vormen van gas kunnen gemaakt worden door bijv. vergisting of vergassingsprocessen of door elektriciteit opgewekt door windmolens om te zetten in waterstof</a:t>
            </a:r>
          </a:p>
          <a:p>
            <a:endParaRPr lang="nl-NL" dirty="0"/>
          </a:p>
          <a:p>
            <a:endParaRPr lang="nl-NL" dirty="0"/>
          </a:p>
        </p:txBody>
      </p:sp>
      <p:sp>
        <p:nvSpPr>
          <p:cNvPr id="10" name="Tekstvak 9">
            <a:extLst>
              <a:ext uri="{FF2B5EF4-FFF2-40B4-BE49-F238E27FC236}">
                <a16:creationId xmlns:a16="http://schemas.microsoft.com/office/drawing/2014/main" xmlns="" id="{598BD1A7-F8B1-41D4-8868-DB78E5442CD6}"/>
              </a:ext>
            </a:extLst>
          </p:cNvPr>
          <p:cNvSpPr txBox="1"/>
          <p:nvPr/>
        </p:nvSpPr>
        <p:spPr>
          <a:xfrm>
            <a:off x="560231" y="1208468"/>
            <a:ext cx="643944" cy="707886"/>
          </a:xfrm>
          <a:prstGeom prst="rect">
            <a:avLst/>
          </a:prstGeom>
          <a:noFill/>
        </p:spPr>
        <p:txBody>
          <a:bodyPr wrap="square" rtlCol="0">
            <a:spAutoFit/>
          </a:bodyPr>
          <a:lstStyle/>
          <a:p>
            <a:r>
              <a:rPr lang="nl-NL" sz="4000" dirty="0"/>
              <a:t>3</a:t>
            </a:r>
          </a:p>
        </p:txBody>
      </p:sp>
    </p:spTree>
    <p:extLst>
      <p:ext uri="{BB962C8B-B14F-4D97-AF65-F5344CB8AC3E}">
        <p14:creationId xmlns:p14="http://schemas.microsoft.com/office/powerpoint/2010/main" val="63060818"/>
      </p:ext>
    </p:extLst>
  </p:cSld>
  <p:clrMapOvr>
    <a:masterClrMapping/>
  </p:clrMapOvr>
  <mc:AlternateContent xmlns:mc="http://schemas.openxmlformats.org/markup-compatibility/2006" xmlns:p14="http://schemas.microsoft.com/office/powerpoint/2010/main">
    <mc:Choice Requires="p14">
      <p:transition spd="slow" p14:dur="1500" advTm="5734">
        <p:split orient="vert"/>
      </p:transition>
    </mc:Choice>
    <mc:Fallback xmlns="">
      <p:transition spd="slow" advTm="5734">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255F5939-EE5B-40ED-8FF9-9210044667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9038" y="1622616"/>
            <a:ext cx="8547865" cy="4493135"/>
          </a:xfr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a:latin typeface="Bebas" panose="020B0606020202050201" pitchFamily="34" charset="0"/>
              </a:rPr>
              <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r>
              <a:rPr lang="en-US" sz="4000" b="1" dirty="0" err="1">
                <a:latin typeface="Bebas" panose="020B0606020202050201" pitchFamily="34" charset="0"/>
              </a:rPr>
              <a:t>Welke</a:t>
            </a:r>
            <a:r>
              <a:rPr lang="en-US" sz="4000" b="1" dirty="0">
                <a:latin typeface="Bebas" panose="020B0606020202050201" pitchFamily="34" charset="0"/>
              </a:rPr>
              <a:t> route past </a:t>
            </a:r>
            <a:r>
              <a:rPr lang="en-US" sz="4000" b="1" dirty="0" err="1">
                <a:latin typeface="Bebas" panose="020B0606020202050201" pitchFamily="34" charset="0"/>
              </a:rPr>
              <a:t>bij</a:t>
            </a:r>
            <a:r>
              <a:rPr lang="en-US" sz="4000" b="1" dirty="0">
                <a:latin typeface="Bebas" panose="020B0606020202050201" pitchFamily="34" charset="0"/>
              </a:rPr>
              <a:t> </a:t>
            </a:r>
            <a:r>
              <a:rPr lang="en-US" sz="4000" b="1" dirty="0" err="1">
                <a:latin typeface="Bebas" panose="020B0606020202050201" pitchFamily="34" charset="0"/>
              </a:rPr>
              <a:t>uw</a:t>
            </a:r>
            <a:r>
              <a:rPr lang="en-US" sz="4000" b="1" dirty="0">
                <a:latin typeface="Bebas" panose="020B0606020202050201" pitchFamily="34" charset="0"/>
              </a:rPr>
              <a:t> huis en </a:t>
            </a:r>
            <a:r>
              <a:rPr lang="en-US" sz="4000" b="1" dirty="0" err="1">
                <a:latin typeface="Bebas" panose="020B0606020202050201" pitchFamily="34" charset="0"/>
              </a:rPr>
              <a:t>onze</a:t>
            </a:r>
            <a:r>
              <a:rPr lang="en-US" sz="4000" b="1" dirty="0">
                <a:latin typeface="Bebas" panose="020B0606020202050201" pitchFamily="34" charset="0"/>
              </a:rPr>
              <a:t> </a:t>
            </a:r>
            <a:r>
              <a:rPr lang="en-US" sz="4000" b="1" dirty="0" err="1">
                <a:latin typeface="Bebas" panose="020B0606020202050201" pitchFamily="34" charset="0"/>
              </a:rPr>
              <a:t>dorpen</a:t>
            </a:r>
            <a:r>
              <a:rPr lang="en-US" sz="4000" b="1" dirty="0">
                <a:latin typeface="Bebas" panose="020B0606020202050201" pitchFamily="34" charset="0"/>
              </a:rPr>
              <a:t> Wirdum en Eenum?</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
        <p:nvSpPr>
          <p:cNvPr id="2" name="Tekstvak 1">
            <a:extLst>
              <a:ext uri="{FF2B5EF4-FFF2-40B4-BE49-F238E27FC236}">
                <a16:creationId xmlns:a16="http://schemas.microsoft.com/office/drawing/2014/main" xmlns="" id="{881CF7F8-DC25-43DC-B120-AC703639A982}"/>
              </a:ext>
            </a:extLst>
          </p:cNvPr>
          <p:cNvSpPr txBox="1"/>
          <p:nvPr/>
        </p:nvSpPr>
        <p:spPr>
          <a:xfrm>
            <a:off x="3896955" y="2730321"/>
            <a:ext cx="482957" cy="646331"/>
          </a:xfrm>
          <a:prstGeom prst="rect">
            <a:avLst/>
          </a:prstGeom>
          <a:noFill/>
        </p:spPr>
        <p:txBody>
          <a:bodyPr wrap="square" rtlCol="0">
            <a:spAutoFit/>
          </a:bodyPr>
          <a:lstStyle/>
          <a:p>
            <a:r>
              <a:rPr lang="nl-NL" sz="3600" dirty="0"/>
              <a:t>1</a:t>
            </a:r>
          </a:p>
        </p:txBody>
      </p:sp>
      <p:sp>
        <p:nvSpPr>
          <p:cNvPr id="8" name="Tekstvak 7">
            <a:extLst>
              <a:ext uri="{FF2B5EF4-FFF2-40B4-BE49-F238E27FC236}">
                <a16:creationId xmlns:a16="http://schemas.microsoft.com/office/drawing/2014/main" xmlns="" id="{501FD87D-6664-4378-A15A-4EB73C584240}"/>
              </a:ext>
            </a:extLst>
          </p:cNvPr>
          <p:cNvSpPr txBox="1"/>
          <p:nvPr/>
        </p:nvSpPr>
        <p:spPr>
          <a:xfrm>
            <a:off x="3881951" y="3951669"/>
            <a:ext cx="482957" cy="646331"/>
          </a:xfrm>
          <a:prstGeom prst="rect">
            <a:avLst/>
          </a:prstGeom>
          <a:noFill/>
        </p:spPr>
        <p:txBody>
          <a:bodyPr wrap="square" rtlCol="0">
            <a:spAutoFit/>
          </a:bodyPr>
          <a:lstStyle/>
          <a:p>
            <a:r>
              <a:rPr lang="nl-NL" sz="3600" dirty="0"/>
              <a:t>2</a:t>
            </a:r>
          </a:p>
        </p:txBody>
      </p:sp>
      <p:sp>
        <p:nvSpPr>
          <p:cNvPr id="9" name="Tekstvak 8">
            <a:extLst>
              <a:ext uri="{FF2B5EF4-FFF2-40B4-BE49-F238E27FC236}">
                <a16:creationId xmlns:a16="http://schemas.microsoft.com/office/drawing/2014/main" xmlns="" id="{3395AF3A-5CC1-4D9D-8306-5B718E7572CA}"/>
              </a:ext>
            </a:extLst>
          </p:cNvPr>
          <p:cNvSpPr txBox="1"/>
          <p:nvPr/>
        </p:nvSpPr>
        <p:spPr>
          <a:xfrm>
            <a:off x="3875772" y="5083202"/>
            <a:ext cx="482957" cy="646331"/>
          </a:xfrm>
          <a:prstGeom prst="rect">
            <a:avLst/>
          </a:prstGeom>
          <a:noFill/>
        </p:spPr>
        <p:txBody>
          <a:bodyPr wrap="square" rtlCol="0">
            <a:spAutoFit/>
          </a:bodyPr>
          <a:lstStyle/>
          <a:p>
            <a:r>
              <a:rPr lang="nl-NL" sz="3600" dirty="0"/>
              <a:t>3</a:t>
            </a:r>
          </a:p>
        </p:txBody>
      </p:sp>
    </p:spTree>
    <p:extLst>
      <p:ext uri="{BB962C8B-B14F-4D97-AF65-F5344CB8AC3E}">
        <p14:creationId xmlns:p14="http://schemas.microsoft.com/office/powerpoint/2010/main" val="1183607376"/>
      </p:ext>
    </p:extLst>
  </p:cSld>
  <p:clrMapOvr>
    <a:masterClrMapping/>
  </p:clrMapOvr>
  <mc:AlternateContent xmlns:mc="http://schemas.openxmlformats.org/markup-compatibility/2006" xmlns:p14="http://schemas.microsoft.com/office/powerpoint/2010/main">
    <mc:Choice Requires="p14">
      <p:transition spd="slow" p14:dur="3400" advTm="2035">
        <p14:reveal/>
      </p:transition>
    </mc:Choice>
    <mc:Fallback xmlns="">
      <p:transition spd="slow" advTm="203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viesraad Duurzaamheid ontmoet Gemeenteraad en wethouders gemeente  Noordenveld - hetstreeknieuws.nl">
            <a:extLst>
              <a:ext uri="{FF2B5EF4-FFF2-40B4-BE49-F238E27FC236}">
                <a16:creationId xmlns:a16="http://schemas.microsoft.com/office/drawing/2014/main" xmlns="" id="{0CAE029B-629C-4414-84DA-ECE100908AC8}"/>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0" y="-1067963"/>
            <a:ext cx="12914964" cy="8609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0027" y="743130"/>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7" y="1108255"/>
            <a:ext cx="3408947" cy="688558"/>
          </a:xfrm>
        </p:spPr>
        <p:txBody>
          <a:bodyPr>
            <a:normAutofit/>
          </a:bodyPr>
          <a:lstStyle/>
          <a:p>
            <a:r>
              <a:rPr lang="nl-NL" sz="4000" dirty="0">
                <a:latin typeface="Bebas" panose="020B0606020202050201" pitchFamily="34" charset="0"/>
              </a:rPr>
              <a:t>Energiespel</a:t>
            </a:r>
            <a:endParaRPr lang="aa-ET" sz="40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endParaRPr lang="nl-NL" dirty="0"/>
          </a:p>
          <a:p>
            <a:endParaRPr lang="nl-NL" sz="3500" dirty="0"/>
          </a:p>
          <a:p>
            <a:r>
              <a:rPr lang="nl-NL" sz="3500" dirty="0"/>
              <a:t>Op de kaart van Wirdum en Eenum kiezen wij de best passende route naar een aardgasvrij dorp.</a:t>
            </a:r>
          </a:p>
          <a:p>
            <a:endParaRPr lang="nl-NL" sz="5100" dirty="0">
              <a:latin typeface="Bebas" panose="020B0606020202050201" pitchFamily="34" charset="0"/>
            </a:endParaRPr>
          </a:p>
        </p:txBody>
      </p:sp>
      <p:pic>
        <p:nvPicPr>
          <p:cNvPr id="2" name="Afbeelding 1">
            <a:extLst>
              <a:ext uri="{FF2B5EF4-FFF2-40B4-BE49-F238E27FC236}">
                <a16:creationId xmlns:a16="http://schemas.microsoft.com/office/drawing/2014/main" xmlns="" id="{1CEBC70F-1488-4959-B44C-CA6E9E01C86C}"/>
              </a:ext>
            </a:extLst>
          </p:cNvPr>
          <p:cNvPicPr>
            <a:picLocks noChangeAspect="1"/>
          </p:cNvPicPr>
          <p:nvPr/>
        </p:nvPicPr>
        <p:blipFill>
          <a:blip r:embed="rId3"/>
          <a:stretch>
            <a:fillRect/>
          </a:stretch>
        </p:blipFill>
        <p:spPr>
          <a:xfrm>
            <a:off x="6457482" y="343122"/>
            <a:ext cx="4253825" cy="3191431"/>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6453490"/>
      </p:ext>
    </p:extLst>
  </p:cSld>
  <p:clrMapOvr>
    <a:masterClrMapping/>
  </p:clrMapOvr>
  <mc:AlternateContent xmlns:mc="http://schemas.openxmlformats.org/markup-compatibility/2006" xmlns:p14="http://schemas.microsoft.com/office/powerpoint/2010/main">
    <mc:Choice Requires="p14">
      <p:transition spd="slow" p14:dur="1500" advTm="3915">
        <p:split orient="vert"/>
      </p:transition>
    </mc:Choice>
    <mc:Fallback xmlns="">
      <p:transition spd="slow" advTm="3915">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viesraad Duurzaamheid ontmoet Gemeenteraad en wethouders gemeente  Noordenveld - hetstreeknieuws.nl">
            <a:extLst>
              <a:ext uri="{FF2B5EF4-FFF2-40B4-BE49-F238E27FC236}">
                <a16:creationId xmlns:a16="http://schemas.microsoft.com/office/drawing/2014/main" xmlns="" id="{0CAE029B-629C-4414-84DA-ECE100908AC8}"/>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0" y="-1067963"/>
            <a:ext cx="12914964" cy="8609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805408"/>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fontScale="92500" lnSpcReduction="20000"/>
          </a:bodyPr>
          <a:lstStyle/>
          <a:p>
            <a:endParaRPr lang="nl-NL" dirty="0"/>
          </a:p>
          <a:p>
            <a:r>
              <a:rPr lang="nl-NL" sz="3500" dirty="0"/>
              <a:t>Wat vindt u belangrijk bij het aardgasvrij maken van uw huis en dorp?</a:t>
            </a:r>
          </a:p>
          <a:p>
            <a:endParaRPr lang="nl-NL" sz="3500" dirty="0"/>
          </a:p>
          <a:p>
            <a:r>
              <a:rPr lang="nl-NL" sz="3500" dirty="0"/>
              <a:t>Is dat geld, voldoende energie, ruimte, milieu of iets anders?</a:t>
            </a:r>
          </a:p>
          <a:p>
            <a:endParaRPr lang="nl-NL" sz="5100" dirty="0">
              <a:latin typeface="Bebas" panose="020B0606020202050201" pitchFamily="34" charset="0"/>
            </a:endParaRPr>
          </a:p>
        </p:txBody>
      </p:sp>
      <p:pic>
        <p:nvPicPr>
          <p:cNvPr id="2" name="Afbeelding 1">
            <a:extLst>
              <a:ext uri="{FF2B5EF4-FFF2-40B4-BE49-F238E27FC236}">
                <a16:creationId xmlns:a16="http://schemas.microsoft.com/office/drawing/2014/main" xmlns="" id="{1CEBC70F-1488-4959-B44C-CA6E9E01C86C}"/>
              </a:ext>
            </a:extLst>
          </p:cNvPr>
          <p:cNvPicPr>
            <a:picLocks noChangeAspect="1"/>
          </p:cNvPicPr>
          <p:nvPr/>
        </p:nvPicPr>
        <p:blipFill>
          <a:blip r:embed="rId3"/>
          <a:stretch>
            <a:fillRect/>
          </a:stretch>
        </p:blipFill>
        <p:spPr>
          <a:xfrm>
            <a:off x="6457482" y="343122"/>
            <a:ext cx="4253825" cy="3191431"/>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8407450"/>
      </p:ext>
    </p:extLst>
  </p:cSld>
  <p:clrMapOvr>
    <a:masterClrMapping/>
  </p:clrMapOvr>
  <mc:AlternateContent xmlns:mc="http://schemas.openxmlformats.org/markup-compatibility/2006" xmlns:p14="http://schemas.microsoft.com/office/powerpoint/2010/main">
    <mc:Choice Requires="p14">
      <p:transition spd="slow" p14:dur="1500" advTm="3926">
        <p:split orient="vert"/>
      </p:transition>
    </mc:Choice>
    <mc:Fallback xmlns="">
      <p:transition spd="slow" advTm="3926">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viesraad Duurzaamheid ontmoet Gemeenteraad en wethouders gemeente  Noordenveld - hetstreeknieuws.nl">
            <a:extLst>
              <a:ext uri="{FF2B5EF4-FFF2-40B4-BE49-F238E27FC236}">
                <a16:creationId xmlns:a16="http://schemas.microsoft.com/office/drawing/2014/main" xmlns="" id="{0CAE029B-629C-4414-84DA-ECE100908AC8}"/>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0" y="-1067963"/>
            <a:ext cx="12914964" cy="8609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805408"/>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74720" y="1359735"/>
            <a:ext cx="3408947" cy="4574830"/>
          </a:xfrm>
        </p:spPr>
        <p:txBody>
          <a:bodyPr>
            <a:normAutofit lnSpcReduction="10000"/>
          </a:bodyPr>
          <a:lstStyle/>
          <a:p>
            <a:endParaRPr lang="nl-NL" dirty="0"/>
          </a:p>
          <a:p>
            <a:r>
              <a:rPr lang="nl-NL" sz="3500" dirty="0"/>
              <a:t>Doe mee!</a:t>
            </a:r>
          </a:p>
          <a:p>
            <a:endParaRPr lang="nl-NL" sz="3500" dirty="0"/>
          </a:p>
          <a:p>
            <a:r>
              <a:rPr lang="nl-NL" sz="3500" dirty="0"/>
              <a:t>met het energiespel </a:t>
            </a:r>
          </a:p>
          <a:p>
            <a:r>
              <a:rPr lang="nl-NL" sz="3500" i="1" dirty="0"/>
              <a:t>We Energy</a:t>
            </a:r>
          </a:p>
          <a:p>
            <a:endParaRPr lang="nl-NL" sz="3500" dirty="0"/>
          </a:p>
          <a:p>
            <a:r>
              <a:rPr lang="nl-NL" sz="3200" dirty="0"/>
              <a:t>23 maart 20:00 uur </a:t>
            </a:r>
          </a:p>
          <a:p>
            <a:r>
              <a:rPr lang="nl-NL" sz="3200" dirty="0"/>
              <a:t>dorpshuis Wirdum</a:t>
            </a:r>
          </a:p>
          <a:p>
            <a:endParaRPr lang="nl-NL" sz="5100" dirty="0">
              <a:latin typeface="Bebas" panose="020B0606020202050201" pitchFamily="34" charset="0"/>
            </a:endParaRPr>
          </a:p>
        </p:txBody>
      </p:sp>
      <p:pic>
        <p:nvPicPr>
          <p:cNvPr id="2" name="Afbeelding 1">
            <a:extLst>
              <a:ext uri="{FF2B5EF4-FFF2-40B4-BE49-F238E27FC236}">
                <a16:creationId xmlns:a16="http://schemas.microsoft.com/office/drawing/2014/main" xmlns="" id="{1CEBC70F-1488-4959-B44C-CA6E9E01C86C}"/>
              </a:ext>
            </a:extLst>
          </p:cNvPr>
          <p:cNvPicPr>
            <a:picLocks noChangeAspect="1"/>
          </p:cNvPicPr>
          <p:nvPr/>
        </p:nvPicPr>
        <p:blipFill>
          <a:blip r:embed="rId3"/>
          <a:stretch>
            <a:fillRect/>
          </a:stretch>
        </p:blipFill>
        <p:spPr>
          <a:xfrm>
            <a:off x="6457482" y="343122"/>
            <a:ext cx="4253825" cy="3191431"/>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8533013"/>
      </p:ext>
    </p:extLst>
  </p:cSld>
  <p:clrMapOvr>
    <a:masterClrMapping/>
  </p:clrMapOvr>
  <mc:AlternateContent xmlns:mc="http://schemas.openxmlformats.org/markup-compatibility/2006" xmlns:p14="http://schemas.microsoft.com/office/powerpoint/2010/main">
    <mc:Choice Requires="p14">
      <p:transition spd="slow" p14:dur="1500" advTm="3696">
        <p:split orient="vert"/>
      </p:transition>
    </mc:Choice>
    <mc:Fallback xmlns="">
      <p:transition spd="slow" advTm="3696">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viesraad Duurzaamheid ontmoet Gemeenteraad en wethouders gemeente  Noordenveld - hetstreeknieuws.nl">
            <a:extLst>
              <a:ext uri="{FF2B5EF4-FFF2-40B4-BE49-F238E27FC236}">
                <a16:creationId xmlns:a16="http://schemas.microsoft.com/office/drawing/2014/main" xmlns="" id="{0CAE029B-629C-4414-84DA-ECE100908AC8}"/>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0" y="-1067963"/>
            <a:ext cx="12914964" cy="8609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805408"/>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endParaRPr lang="nl-NL" dirty="0"/>
          </a:p>
          <a:p>
            <a:r>
              <a:rPr lang="nl-NL" sz="3200" dirty="0"/>
              <a:t>Aanmelden: </a:t>
            </a:r>
          </a:p>
          <a:p>
            <a:endParaRPr lang="nl-NL" sz="3200" dirty="0"/>
          </a:p>
          <a:p>
            <a:r>
              <a:rPr lang="nl-NL" sz="3200" dirty="0"/>
              <a:t>via de inschrijflijst of mail naar </a:t>
            </a:r>
          </a:p>
          <a:p>
            <a:endParaRPr lang="nl-NL" sz="3800" dirty="0"/>
          </a:p>
          <a:p>
            <a:r>
              <a:rPr lang="nl-NL" sz="3800" dirty="0"/>
              <a:t>eddie.rijnsewijn@ziggo.nl </a:t>
            </a:r>
            <a:endParaRPr lang="aa-ET" sz="3800" dirty="0"/>
          </a:p>
        </p:txBody>
      </p:sp>
      <p:pic>
        <p:nvPicPr>
          <p:cNvPr id="2" name="Afbeelding 1">
            <a:extLst>
              <a:ext uri="{FF2B5EF4-FFF2-40B4-BE49-F238E27FC236}">
                <a16:creationId xmlns:a16="http://schemas.microsoft.com/office/drawing/2014/main" xmlns="" id="{1CEBC70F-1488-4959-B44C-CA6E9E01C86C}"/>
              </a:ext>
            </a:extLst>
          </p:cNvPr>
          <p:cNvPicPr>
            <a:picLocks noChangeAspect="1"/>
          </p:cNvPicPr>
          <p:nvPr/>
        </p:nvPicPr>
        <p:blipFill>
          <a:blip r:embed="rId3"/>
          <a:stretch>
            <a:fillRect/>
          </a:stretch>
        </p:blipFill>
        <p:spPr>
          <a:xfrm>
            <a:off x="6457482" y="343122"/>
            <a:ext cx="4253825" cy="3191431"/>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4098987"/>
      </p:ext>
    </p:extLst>
  </p:cSld>
  <p:clrMapOvr>
    <a:masterClrMapping/>
  </p:clrMapOvr>
  <mc:AlternateContent xmlns:mc="http://schemas.openxmlformats.org/markup-compatibility/2006" xmlns:p14="http://schemas.microsoft.com/office/powerpoint/2010/main">
    <mc:Choice Requires="p14">
      <p:transition spd="slow" p14:dur="1500" advTm="5576">
        <p:split orient="vert"/>
      </p:transition>
    </mc:Choice>
    <mc:Fallback xmlns="">
      <p:transition spd="slow" advTm="5576">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xmlns="" id="{105D1AB3-157B-4E24-94AA-0250FED65272}"/>
              </a:ext>
            </a:extLst>
          </p:cNvPr>
          <p:cNvPicPr>
            <a:picLocks noChangeAspect="1"/>
          </p:cNvPicPr>
          <p:nvPr/>
        </p:nvPicPr>
        <p:blipFill rotWithShape="1">
          <a:blip r:embed="rId2"/>
          <a:srcRect t="109"/>
          <a:stretch/>
        </p:blipFill>
        <p:spPr>
          <a:xfrm>
            <a:off x="0" y="-516531"/>
            <a:ext cx="14913735" cy="7374531"/>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r>
              <a:rPr lang="nl-NL" sz="4000" dirty="0">
                <a:latin typeface="Bebas" panose="020B0606020202050201" pitchFamily="34" charset="0"/>
              </a:rPr>
              <a:t>Energie besparen?</a:t>
            </a:r>
          </a:p>
          <a:p>
            <a:r>
              <a:rPr lang="nl-NL" sz="4000" dirty="0">
                <a:latin typeface="Bebas" panose="020B0606020202050201" pitchFamily="34" charset="0"/>
              </a:rPr>
              <a:t/>
            </a:r>
            <a:br>
              <a:rPr lang="nl-NL" sz="4000" dirty="0">
                <a:latin typeface="Bebas" panose="020B0606020202050201" pitchFamily="34" charset="0"/>
              </a:rPr>
            </a:br>
            <a:r>
              <a:rPr lang="nl-NL" sz="4000" dirty="0">
                <a:latin typeface="Bebas" panose="020B0606020202050201" pitchFamily="34" charset="0"/>
              </a:rPr>
              <a:t>Hoe dan?</a:t>
            </a:r>
            <a:endParaRPr lang="aa-ET" sz="4000" dirty="0">
              <a:latin typeface="Bebas" panose="020B0606020202050201" pitchFamily="34" charset="0"/>
            </a:endParaRPr>
          </a:p>
        </p:txBody>
      </p:sp>
    </p:spTree>
    <p:extLst>
      <p:ext uri="{BB962C8B-B14F-4D97-AF65-F5344CB8AC3E}">
        <p14:creationId xmlns:p14="http://schemas.microsoft.com/office/powerpoint/2010/main" val="2592233504"/>
      </p:ext>
    </p:extLst>
  </p:cSld>
  <p:clrMapOvr>
    <a:masterClrMapping/>
  </p:clrMapOvr>
  <mc:AlternateContent xmlns:mc="http://schemas.openxmlformats.org/markup-compatibility/2006" xmlns:p14="http://schemas.microsoft.com/office/powerpoint/2010/main">
    <mc:Choice Requires="p14">
      <p:transition spd="slow" p14:dur="3400" advTm="4465">
        <p14:reveal/>
      </p:transition>
    </mc:Choice>
    <mc:Fallback xmlns="">
      <p:transition spd="slow" advTm="446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pPr marL="285750" indent="-285750">
              <a:buFont typeface="Arial" panose="020B0604020202020204" pitchFamily="34" charset="0"/>
              <a:buChar char="•"/>
            </a:pPr>
            <a:r>
              <a:rPr lang="nl-NL" sz="3600" dirty="0"/>
              <a:t>Er zijn experts aanwezig voor het beantwoorden van uw vragen rondom het besparen van energie</a:t>
            </a:r>
          </a:p>
          <a:p>
            <a:pPr marL="285750" indent="-285750">
              <a:buFont typeface="Arial" panose="020B0604020202020204" pitchFamily="34" charset="0"/>
              <a:buChar char="•"/>
            </a:pPr>
            <a:r>
              <a:rPr lang="nl-NL" sz="3600" dirty="0"/>
              <a:t>In deze presentatie meer informatie over isolatie en…</a:t>
            </a:r>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p:txBody>
          <a:bodyPr>
            <a:normAutofit fontScale="90000"/>
          </a:bodyPr>
          <a:lstStyle/>
          <a:p>
            <a:r>
              <a:rPr lang="nl-NL" dirty="0">
                <a:latin typeface="Bebas" panose="020B0606020202050201" pitchFamily="34" charset="0"/>
              </a:rPr>
              <a:t>Werkgroep Wirdum Eenum Energieplan heet u Welkom!</a:t>
            </a:r>
            <a:endParaRPr lang="aa-ET"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Welkom!</a:t>
              </a:r>
              <a:endParaRPr lang="aa-ET" dirty="0">
                <a:solidFill>
                  <a:schemeClr val="tx1"/>
                </a:solidFill>
              </a:endParaRPr>
            </a:p>
          </p:txBody>
        </p:sp>
      </p:grpSp>
    </p:spTree>
    <p:extLst>
      <p:ext uri="{BB962C8B-B14F-4D97-AF65-F5344CB8AC3E}">
        <p14:creationId xmlns:p14="http://schemas.microsoft.com/office/powerpoint/2010/main" val="1745117021"/>
      </p:ext>
    </p:extLst>
  </p:cSld>
  <p:clrMapOvr>
    <a:masterClrMapping/>
  </p:clrMapOvr>
  <p:transition spd="slow" advTm="4203">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xmlns="" id="{105D1AB3-157B-4E24-94AA-0250FED65272}"/>
              </a:ext>
            </a:extLst>
          </p:cNvPr>
          <p:cNvPicPr>
            <a:picLocks noChangeAspect="1"/>
          </p:cNvPicPr>
          <p:nvPr/>
        </p:nvPicPr>
        <p:blipFill rotWithShape="1">
          <a:blip r:embed="rId2"/>
          <a:srcRect t="109"/>
          <a:stretch/>
        </p:blipFill>
        <p:spPr>
          <a:xfrm>
            <a:off x="0" y="-516531"/>
            <a:ext cx="14913735" cy="7374531"/>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r>
              <a:rPr lang="nl-NL" sz="4000" dirty="0">
                <a:latin typeface="Bebas" panose="020B0606020202050201" pitchFamily="34" charset="0"/>
              </a:rPr>
              <a:t>Besparen door het nemen van kleine maatregelen</a:t>
            </a:r>
          </a:p>
          <a:p>
            <a:r>
              <a:rPr lang="nl-NL" sz="4000" dirty="0">
                <a:latin typeface="Bebas" panose="020B0606020202050201" pitchFamily="34" charset="0"/>
              </a:rPr>
              <a:t/>
            </a:r>
            <a:br>
              <a:rPr lang="nl-NL" sz="4000" dirty="0">
                <a:latin typeface="Bebas" panose="020B0606020202050201" pitchFamily="34" charset="0"/>
              </a:rPr>
            </a:br>
            <a:endParaRPr lang="aa-ET" sz="4000" dirty="0">
              <a:latin typeface="Bebas" panose="020B0606020202050201" pitchFamily="34" charset="0"/>
            </a:endParaRPr>
          </a:p>
        </p:txBody>
      </p:sp>
    </p:spTree>
    <p:extLst>
      <p:ext uri="{BB962C8B-B14F-4D97-AF65-F5344CB8AC3E}">
        <p14:creationId xmlns:p14="http://schemas.microsoft.com/office/powerpoint/2010/main" val="1127508833"/>
      </p:ext>
    </p:extLst>
  </p:cSld>
  <p:clrMapOvr>
    <a:masterClrMapping/>
  </p:clrMapOvr>
  <p:transition spd="slow" advTm="2654">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Kleine maatregelen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pPr marL="457200" indent="-457200">
              <a:buFont typeface="Arial" panose="020B0604020202020204" pitchFamily="34" charset="0"/>
              <a:buChar char="•"/>
            </a:pPr>
            <a:endParaRPr lang="aa-ET" sz="3200" dirty="0"/>
          </a:p>
        </p:txBody>
      </p:sp>
      <p:pic>
        <p:nvPicPr>
          <p:cNvPr id="3" name="Afbeelding 2">
            <a:extLst>
              <a:ext uri="{FF2B5EF4-FFF2-40B4-BE49-F238E27FC236}">
                <a16:creationId xmlns:a16="http://schemas.microsoft.com/office/drawing/2014/main" xmlns="" id="{A66ADA0E-D1E8-4DBD-91F4-6FFC378951C3}"/>
              </a:ext>
            </a:extLst>
          </p:cNvPr>
          <p:cNvPicPr>
            <a:picLocks noChangeAspect="1"/>
          </p:cNvPicPr>
          <p:nvPr/>
        </p:nvPicPr>
        <p:blipFill rotWithShape="1">
          <a:blip r:embed="rId2"/>
          <a:srcRect l="64330" t="25408" r="6039" b="11644"/>
          <a:stretch/>
        </p:blipFill>
        <p:spPr>
          <a:xfrm>
            <a:off x="6296512" y="405683"/>
            <a:ext cx="5140661" cy="6143223"/>
          </a:xfrm>
          <a:prstGeom prst="rect">
            <a:avLst/>
          </a:prstGeom>
        </p:spPr>
      </p:pic>
    </p:spTree>
    <p:extLst>
      <p:ext uri="{BB962C8B-B14F-4D97-AF65-F5344CB8AC3E}">
        <p14:creationId xmlns:p14="http://schemas.microsoft.com/office/powerpoint/2010/main" val="813766110"/>
      </p:ext>
    </p:extLst>
  </p:cSld>
  <p:clrMapOvr>
    <a:masterClrMapping/>
  </p:clrMapOvr>
  <p:transition spd="slow" advTm="2547">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Kleine maatregelen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pPr marL="457200" indent="-457200">
              <a:buFont typeface="Arial" panose="020B0604020202020204" pitchFamily="34" charset="0"/>
              <a:buChar char="•"/>
            </a:pPr>
            <a:r>
              <a:rPr lang="nl-NL" sz="3200" dirty="0"/>
              <a:t>Verlaag het sluipverbruik</a:t>
            </a:r>
          </a:p>
        </p:txBody>
      </p:sp>
      <p:pic>
        <p:nvPicPr>
          <p:cNvPr id="3" name="Afbeelding 2">
            <a:extLst>
              <a:ext uri="{FF2B5EF4-FFF2-40B4-BE49-F238E27FC236}">
                <a16:creationId xmlns:a16="http://schemas.microsoft.com/office/drawing/2014/main" xmlns="" id="{A66ADA0E-D1E8-4DBD-91F4-6FFC378951C3}"/>
              </a:ext>
            </a:extLst>
          </p:cNvPr>
          <p:cNvPicPr>
            <a:picLocks noChangeAspect="1"/>
          </p:cNvPicPr>
          <p:nvPr/>
        </p:nvPicPr>
        <p:blipFill rotWithShape="1">
          <a:blip r:embed="rId2"/>
          <a:srcRect l="64330" t="25408" r="6039" b="11644"/>
          <a:stretch/>
        </p:blipFill>
        <p:spPr>
          <a:xfrm>
            <a:off x="6296512" y="405683"/>
            <a:ext cx="5140661" cy="6143223"/>
          </a:xfrm>
          <a:prstGeom prst="rect">
            <a:avLst/>
          </a:prstGeom>
        </p:spPr>
      </p:pic>
    </p:spTree>
    <p:extLst>
      <p:ext uri="{BB962C8B-B14F-4D97-AF65-F5344CB8AC3E}">
        <p14:creationId xmlns:p14="http://schemas.microsoft.com/office/powerpoint/2010/main" val="1657096095"/>
      </p:ext>
    </p:extLst>
  </p:cSld>
  <p:clrMapOvr>
    <a:masterClrMapping/>
  </p:clrMapOvr>
  <p:transition spd="slow" advTm="1536">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Kleine maatregelen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pPr marL="457200" indent="-457200">
              <a:buFont typeface="Arial" panose="020B0604020202020204" pitchFamily="34" charset="0"/>
              <a:buChar char="•"/>
            </a:pPr>
            <a:r>
              <a:rPr lang="nl-NL" sz="3200" dirty="0"/>
              <a:t>Verlaag het sluipverbruik</a:t>
            </a:r>
          </a:p>
          <a:p>
            <a:pPr marL="457200" indent="-457200">
              <a:buFont typeface="Arial" panose="020B0604020202020204" pitchFamily="34" charset="0"/>
              <a:buChar char="•"/>
            </a:pPr>
            <a:r>
              <a:rPr lang="nl-NL" sz="3200" dirty="0"/>
              <a:t>Verminder de CO2 uitstoot</a:t>
            </a:r>
          </a:p>
          <a:p>
            <a:endParaRPr lang="nl-NL" sz="3200" dirty="0"/>
          </a:p>
        </p:txBody>
      </p:sp>
      <p:pic>
        <p:nvPicPr>
          <p:cNvPr id="3" name="Afbeelding 2">
            <a:extLst>
              <a:ext uri="{FF2B5EF4-FFF2-40B4-BE49-F238E27FC236}">
                <a16:creationId xmlns:a16="http://schemas.microsoft.com/office/drawing/2014/main" xmlns="" id="{A66ADA0E-D1E8-4DBD-91F4-6FFC378951C3}"/>
              </a:ext>
            </a:extLst>
          </p:cNvPr>
          <p:cNvPicPr>
            <a:picLocks noChangeAspect="1"/>
          </p:cNvPicPr>
          <p:nvPr/>
        </p:nvPicPr>
        <p:blipFill rotWithShape="1">
          <a:blip r:embed="rId2"/>
          <a:srcRect l="64330" t="25408" r="6039" b="11644"/>
          <a:stretch/>
        </p:blipFill>
        <p:spPr>
          <a:xfrm>
            <a:off x="6296512" y="405683"/>
            <a:ext cx="5140661" cy="6143223"/>
          </a:xfrm>
          <a:prstGeom prst="rect">
            <a:avLst/>
          </a:prstGeom>
        </p:spPr>
      </p:pic>
    </p:spTree>
    <p:extLst>
      <p:ext uri="{BB962C8B-B14F-4D97-AF65-F5344CB8AC3E}">
        <p14:creationId xmlns:p14="http://schemas.microsoft.com/office/powerpoint/2010/main" val="331624925"/>
      </p:ext>
    </p:extLst>
  </p:cSld>
  <p:clrMapOvr>
    <a:masterClrMapping/>
  </p:clrMapOvr>
  <p:transition spd="slow" advTm="1289">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Kleine maatregelen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pPr marL="457200" indent="-457200">
              <a:buFont typeface="Arial" panose="020B0604020202020204" pitchFamily="34" charset="0"/>
              <a:buChar char="•"/>
            </a:pPr>
            <a:r>
              <a:rPr lang="nl-NL" sz="3200" dirty="0"/>
              <a:t>Verlaag het sluipverbruik</a:t>
            </a:r>
          </a:p>
          <a:p>
            <a:pPr marL="457200" indent="-457200">
              <a:buFont typeface="Arial" panose="020B0604020202020204" pitchFamily="34" charset="0"/>
              <a:buChar char="•"/>
            </a:pPr>
            <a:r>
              <a:rPr lang="nl-NL" sz="3200" dirty="0"/>
              <a:t>Verminder de CO2 uitstoot</a:t>
            </a:r>
          </a:p>
          <a:p>
            <a:endParaRPr lang="nl-NL" sz="3200" dirty="0"/>
          </a:p>
          <a:p>
            <a:r>
              <a:rPr lang="nl-NL" sz="3200" dirty="0"/>
              <a:t>En bespaar 3-5 % energie</a:t>
            </a:r>
            <a:endParaRPr lang="aa-ET" sz="3200" dirty="0"/>
          </a:p>
        </p:txBody>
      </p:sp>
      <p:pic>
        <p:nvPicPr>
          <p:cNvPr id="3" name="Afbeelding 2">
            <a:extLst>
              <a:ext uri="{FF2B5EF4-FFF2-40B4-BE49-F238E27FC236}">
                <a16:creationId xmlns:a16="http://schemas.microsoft.com/office/drawing/2014/main" xmlns="" id="{A66ADA0E-D1E8-4DBD-91F4-6FFC378951C3}"/>
              </a:ext>
            </a:extLst>
          </p:cNvPr>
          <p:cNvPicPr>
            <a:picLocks noChangeAspect="1"/>
          </p:cNvPicPr>
          <p:nvPr/>
        </p:nvPicPr>
        <p:blipFill rotWithShape="1">
          <a:blip r:embed="rId2"/>
          <a:srcRect l="64330" t="25408" r="6039" b="11644"/>
          <a:stretch/>
        </p:blipFill>
        <p:spPr>
          <a:xfrm>
            <a:off x="6296512" y="405683"/>
            <a:ext cx="5140661" cy="6143223"/>
          </a:xfrm>
          <a:prstGeom prst="rect">
            <a:avLst/>
          </a:prstGeom>
        </p:spPr>
      </p:pic>
    </p:spTree>
    <p:extLst>
      <p:ext uri="{BB962C8B-B14F-4D97-AF65-F5344CB8AC3E}">
        <p14:creationId xmlns:p14="http://schemas.microsoft.com/office/powerpoint/2010/main" val="814345096"/>
      </p:ext>
    </p:extLst>
  </p:cSld>
  <p:clrMapOvr>
    <a:masterClrMapping/>
  </p:clrMapOvr>
  <p:transition spd="slow" advTm="1559">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Denk aan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lstStyle/>
          <a:p>
            <a:endParaRPr lang="aa-ET" dirty="0"/>
          </a:p>
        </p:txBody>
      </p:sp>
      <p:pic>
        <p:nvPicPr>
          <p:cNvPr id="3" name="Afbeelding 2">
            <a:extLst>
              <a:ext uri="{FF2B5EF4-FFF2-40B4-BE49-F238E27FC236}">
                <a16:creationId xmlns:a16="http://schemas.microsoft.com/office/drawing/2014/main" xmlns="" id="{A66ADA0E-D1E8-4DBD-91F4-6FFC378951C3}"/>
              </a:ext>
            </a:extLst>
          </p:cNvPr>
          <p:cNvPicPr>
            <a:picLocks noChangeAspect="1"/>
          </p:cNvPicPr>
          <p:nvPr/>
        </p:nvPicPr>
        <p:blipFill rotWithShape="1">
          <a:blip r:embed="rId2"/>
          <a:srcRect l="64330" t="25408" r="6039" b="11644"/>
          <a:stretch/>
        </p:blipFill>
        <p:spPr>
          <a:xfrm>
            <a:off x="6296512" y="405683"/>
            <a:ext cx="5140661" cy="6143223"/>
          </a:xfrm>
          <a:prstGeom prst="rect">
            <a:avLst/>
          </a:prstGeom>
        </p:spPr>
      </p:pic>
    </p:spTree>
    <p:extLst>
      <p:ext uri="{BB962C8B-B14F-4D97-AF65-F5344CB8AC3E}">
        <p14:creationId xmlns:p14="http://schemas.microsoft.com/office/powerpoint/2010/main" val="3631470730"/>
      </p:ext>
    </p:extLst>
  </p:cSld>
  <p:clrMapOvr>
    <a:masterClrMapping/>
  </p:clrMapOvr>
  <p:transition spd="slow" advTm="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Denk aan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lstStyle/>
          <a:p>
            <a:pPr marL="457200" indent="-457200">
              <a:buFont typeface="Arial" panose="020B0604020202020204" pitchFamily="34" charset="0"/>
              <a:buChar char="•"/>
            </a:pPr>
            <a:r>
              <a:rPr lang="nl-NL" sz="3200" dirty="0"/>
              <a:t>Radiatorfolie</a:t>
            </a:r>
          </a:p>
          <a:p>
            <a:pPr marL="457200" indent="-457200">
              <a:buFont typeface="Arial" panose="020B0604020202020204" pitchFamily="34" charset="0"/>
              <a:buChar char="•"/>
            </a:pPr>
            <a:r>
              <a:rPr lang="nl-NL" sz="3200" dirty="0" err="1"/>
              <a:t>Tochtstrips</a:t>
            </a:r>
            <a:endParaRPr lang="nl-NL" sz="3200" dirty="0"/>
          </a:p>
          <a:p>
            <a:pPr marL="457200" indent="-457200">
              <a:buFont typeface="Arial" panose="020B0604020202020204" pitchFamily="34" charset="0"/>
              <a:buChar char="•"/>
            </a:pPr>
            <a:r>
              <a:rPr lang="nl-NL" sz="3200" dirty="0"/>
              <a:t>kierdichting</a:t>
            </a:r>
          </a:p>
          <a:p>
            <a:pPr marL="457200" indent="-457200">
              <a:buFont typeface="Arial" panose="020B0604020202020204" pitchFamily="34" charset="0"/>
              <a:buChar char="•"/>
            </a:pPr>
            <a:r>
              <a:rPr lang="nl-NL" sz="3200" dirty="0"/>
              <a:t>Waterbesparende douchekop</a:t>
            </a:r>
          </a:p>
          <a:p>
            <a:pPr marL="457200" indent="-457200">
              <a:buFont typeface="Arial" panose="020B0604020202020204" pitchFamily="34" charset="0"/>
              <a:buChar char="•"/>
            </a:pPr>
            <a:r>
              <a:rPr lang="nl-NL" sz="3200" dirty="0"/>
              <a:t>LED lampen</a:t>
            </a:r>
          </a:p>
          <a:p>
            <a:pPr marL="457200" indent="-457200">
              <a:buFont typeface="Arial" panose="020B0604020202020204" pitchFamily="34" charset="0"/>
              <a:buChar char="•"/>
            </a:pPr>
            <a:r>
              <a:rPr lang="nl-NL" sz="3200" dirty="0" err="1"/>
              <a:t>Standbykiller</a:t>
            </a:r>
            <a:endParaRPr lang="nl-NL" sz="3200" dirty="0"/>
          </a:p>
          <a:p>
            <a:endParaRPr lang="aa-ET" dirty="0"/>
          </a:p>
        </p:txBody>
      </p:sp>
      <p:pic>
        <p:nvPicPr>
          <p:cNvPr id="3" name="Afbeelding 2">
            <a:extLst>
              <a:ext uri="{FF2B5EF4-FFF2-40B4-BE49-F238E27FC236}">
                <a16:creationId xmlns:a16="http://schemas.microsoft.com/office/drawing/2014/main" xmlns="" id="{A66ADA0E-D1E8-4DBD-91F4-6FFC378951C3}"/>
              </a:ext>
            </a:extLst>
          </p:cNvPr>
          <p:cNvPicPr>
            <a:picLocks noChangeAspect="1"/>
          </p:cNvPicPr>
          <p:nvPr/>
        </p:nvPicPr>
        <p:blipFill rotWithShape="1">
          <a:blip r:embed="rId3"/>
          <a:srcRect l="64330" t="25408" r="6039" b="11644"/>
          <a:stretch/>
        </p:blipFill>
        <p:spPr>
          <a:xfrm>
            <a:off x="6296512" y="405683"/>
            <a:ext cx="5140661" cy="6143223"/>
          </a:xfrm>
          <a:prstGeom prst="rect">
            <a:avLst/>
          </a:prstGeom>
        </p:spPr>
      </p:pic>
    </p:spTree>
    <p:custDataLst>
      <p:tags r:id="rId1"/>
    </p:custDataLst>
    <p:extLst>
      <p:ext uri="{BB962C8B-B14F-4D97-AF65-F5344CB8AC3E}">
        <p14:creationId xmlns:p14="http://schemas.microsoft.com/office/powerpoint/2010/main" val="2440583593"/>
      </p:ext>
    </p:extLst>
  </p:cSld>
  <p:clrMapOvr>
    <a:masterClrMapping/>
  </p:clrMapOvr>
  <p:transition spd="slow" advTm="11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 calcmode="lin" valueType="num">
                                      <p:cBhvr additive="base">
                                        <p:cTn id="11"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 calcmode="lin" valueType="num">
                                      <p:cBhvr additive="base">
                                        <p:cTn id="1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 calcmode="lin" valueType="num">
                                      <p:cBhvr additive="base">
                                        <p:cTn id="19"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 calcmode="lin" valueType="num">
                                      <p:cBhvr additive="base">
                                        <p:cTn id="23"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 calcmode="lin" valueType="num">
                                      <p:cBhvr additive="base">
                                        <p:cTn id="27"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xmlns="" id="{105D1AB3-157B-4E24-94AA-0250FED65272}"/>
              </a:ext>
            </a:extLst>
          </p:cNvPr>
          <p:cNvPicPr>
            <a:picLocks noChangeAspect="1"/>
          </p:cNvPicPr>
          <p:nvPr/>
        </p:nvPicPr>
        <p:blipFill rotWithShape="1">
          <a:blip r:embed="rId2"/>
          <a:srcRect t="109"/>
          <a:stretch/>
        </p:blipFill>
        <p:spPr>
          <a:xfrm>
            <a:off x="0" y="-516531"/>
            <a:ext cx="14913735" cy="7374531"/>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normAutofit/>
          </a:bodyPr>
          <a:lstStyle/>
          <a:p>
            <a:r>
              <a:rPr lang="nl-NL" sz="4000" dirty="0">
                <a:latin typeface="Bebas" panose="020B0606020202050201" pitchFamily="34" charset="0"/>
              </a:rPr>
              <a:t>Besparen door Isoleren van de woning</a:t>
            </a:r>
          </a:p>
          <a:p>
            <a:r>
              <a:rPr lang="nl-NL" sz="4000" dirty="0">
                <a:latin typeface="Bebas" panose="020B0606020202050201" pitchFamily="34" charset="0"/>
              </a:rPr>
              <a:t/>
            </a:r>
            <a:br>
              <a:rPr lang="nl-NL" sz="4000" dirty="0">
                <a:latin typeface="Bebas" panose="020B0606020202050201" pitchFamily="34" charset="0"/>
              </a:rPr>
            </a:br>
            <a:endParaRPr lang="aa-ET" sz="4000" dirty="0">
              <a:latin typeface="Bebas" panose="020B0606020202050201" pitchFamily="34" charset="0"/>
            </a:endParaRPr>
          </a:p>
        </p:txBody>
      </p:sp>
    </p:spTree>
    <p:extLst>
      <p:ext uri="{BB962C8B-B14F-4D97-AF65-F5344CB8AC3E}">
        <p14:creationId xmlns:p14="http://schemas.microsoft.com/office/powerpoint/2010/main" val="1799909980"/>
      </p:ext>
    </p:extLst>
  </p:cSld>
  <p:clrMapOvr>
    <a:masterClrMapping/>
  </p:clrMapOvr>
  <mc:AlternateContent xmlns:mc="http://schemas.openxmlformats.org/markup-compatibility/2006" xmlns:p14="http://schemas.microsoft.com/office/powerpoint/2010/main">
    <mc:Choice Requires="p14">
      <p:transition spd="slow" p14:dur="3400" advTm="4836">
        <p14:reveal/>
      </p:transition>
    </mc:Choice>
    <mc:Fallback xmlns="">
      <p:transition spd="slow" advTm="4836">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endParaRPr lang="nl-NL" dirty="0"/>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Vuistregel isoleren richting een aardgasvrije woning:</a:t>
            </a:r>
            <a:r>
              <a:rPr lang="nl-NL" dirty="0"/>
              <a:t/>
            </a:r>
            <a:br>
              <a:rPr lang="nl-NL" dirty="0"/>
            </a:b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2888132708"/>
      </p:ext>
    </p:extLst>
  </p:cSld>
  <p:clrMapOvr>
    <a:masterClrMapping/>
  </p:clrMapOvr>
  <p:transition spd="slow" advTm="4536">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pPr marL="285750" indent="-285750">
              <a:buFont typeface="Arial" panose="020B0604020202020204" pitchFamily="34" charset="0"/>
              <a:buChar char="•"/>
            </a:pPr>
            <a:r>
              <a:rPr lang="nl-NL" sz="2000" dirty="0"/>
              <a:t>Kies je voor een volledige elektrische oplossing om te voorzien in warmte? </a:t>
            </a:r>
          </a:p>
          <a:p>
            <a:pPr marL="285750" indent="-285750">
              <a:buFont typeface="Wingdings" panose="05000000000000000000" pitchFamily="2" charset="2"/>
              <a:buChar char="Ø"/>
            </a:pPr>
            <a:r>
              <a:rPr lang="nl-NL" sz="2000" dirty="0"/>
              <a:t>Isoleer de woning dan zo goed mogelijk maar minimaal tot energielabel A of B</a:t>
            </a:r>
          </a:p>
          <a:p>
            <a:pPr marL="285750" indent="-285750">
              <a:buFont typeface="Arial" panose="020B0604020202020204" pitchFamily="34" charset="0"/>
              <a:buChar char="•"/>
            </a:pPr>
            <a:endParaRPr lang="nl-NL" dirty="0"/>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Vuistregel isoleren richting een aardgasvrije woning:</a:t>
            </a:r>
            <a:r>
              <a:rPr lang="nl-NL" dirty="0"/>
              <a:t/>
            </a:r>
            <a:br>
              <a:rPr lang="nl-NL" dirty="0"/>
            </a:b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147695817"/>
      </p:ext>
    </p:extLst>
  </p:cSld>
  <p:clrMapOvr>
    <a:masterClrMapping/>
  </p:clrMapOvr>
  <p:transition spd="slow" advTm="4926">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pPr marL="285750" indent="-285750">
              <a:buFont typeface="Arial" panose="020B0604020202020204" pitchFamily="34" charset="0"/>
              <a:buChar char="•"/>
            </a:pPr>
            <a:r>
              <a:rPr lang="nl-NL" sz="3600" dirty="0"/>
              <a:t>Er zijn experts aanwezig voor het beantwoorden van uw vragen rondom het besparen van energie</a:t>
            </a:r>
          </a:p>
          <a:p>
            <a:pPr marL="285750" indent="-285750">
              <a:buFont typeface="Arial" panose="020B0604020202020204" pitchFamily="34" charset="0"/>
              <a:buChar char="•"/>
            </a:pPr>
            <a:r>
              <a:rPr lang="nl-NL" sz="3600" dirty="0"/>
              <a:t>In deze presentatie meer informatie over isolatie en…</a:t>
            </a:r>
          </a:p>
          <a:p>
            <a:pPr marL="285750" indent="-285750">
              <a:buFont typeface="Arial" panose="020B0604020202020204" pitchFamily="34" charset="0"/>
              <a:buChar char="•"/>
            </a:pPr>
            <a:r>
              <a:rPr lang="nl-NL" sz="3600" dirty="0"/>
              <a:t>Hoe verwarmen we ons huis zonder aardgas?</a:t>
            </a:r>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p:txBody>
          <a:bodyPr>
            <a:normAutofit fontScale="90000"/>
          </a:bodyPr>
          <a:lstStyle/>
          <a:p>
            <a:r>
              <a:rPr lang="nl-NL" dirty="0">
                <a:latin typeface="Bebas" panose="020B0606020202050201" pitchFamily="34" charset="0"/>
              </a:rPr>
              <a:t>Werkgroep Wirdum Eenum Energieplan heet u Welkom!</a:t>
            </a:r>
            <a:endParaRPr lang="aa-ET"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Welkom!</a:t>
              </a:r>
              <a:endParaRPr lang="aa-ET" dirty="0">
                <a:solidFill>
                  <a:schemeClr val="tx1"/>
                </a:solidFill>
              </a:endParaRPr>
            </a:p>
          </p:txBody>
        </p:sp>
      </p:grpSp>
    </p:spTree>
    <p:extLst>
      <p:ext uri="{BB962C8B-B14F-4D97-AF65-F5344CB8AC3E}">
        <p14:creationId xmlns:p14="http://schemas.microsoft.com/office/powerpoint/2010/main" val="446297118"/>
      </p:ext>
    </p:extLst>
  </p:cSld>
  <p:clrMapOvr>
    <a:masterClrMapping/>
  </p:clrMapOvr>
  <p:transition spd="slow" advTm="1189">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pPr marL="285750" indent="-285750">
              <a:buFont typeface="Arial" panose="020B0604020202020204" pitchFamily="34" charset="0"/>
              <a:buChar char="•"/>
            </a:pPr>
            <a:r>
              <a:rPr lang="nl-NL" sz="2000" dirty="0"/>
              <a:t>Kies je voor een volledige elektrische oplossing om te voorzien in warmte? </a:t>
            </a:r>
          </a:p>
          <a:p>
            <a:pPr marL="285750" indent="-285750">
              <a:buFont typeface="Wingdings" panose="05000000000000000000" pitchFamily="2" charset="2"/>
              <a:buChar char="Ø"/>
            </a:pPr>
            <a:r>
              <a:rPr lang="nl-NL" sz="2000" dirty="0"/>
              <a:t>Isoleer de woning dan zo goed mogelijk maar minimaal tot energielabel A of B</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Kies je voor een hybride oplossing om te voorzien in warmte? Dat wil zeggen een combinatie van elektriciteit en een andere vorm van gas</a:t>
            </a:r>
          </a:p>
          <a:p>
            <a:pPr marL="285750" indent="-285750">
              <a:buFont typeface="Wingdings" panose="05000000000000000000" pitchFamily="2" charset="2"/>
              <a:buChar char="Ø"/>
            </a:pPr>
            <a:r>
              <a:rPr lang="nl-NL" sz="2000" dirty="0"/>
              <a:t>Isoleer de woning dan tot minimaal energielabel B of C</a:t>
            </a:r>
          </a:p>
          <a:p>
            <a:pPr marL="285750" indent="-285750">
              <a:buFont typeface="Arial" panose="020B0604020202020204" pitchFamily="34" charset="0"/>
              <a:buChar char="•"/>
            </a:pPr>
            <a:endParaRPr lang="nl-NL" dirty="0"/>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Vuistregel isoleren richting een aardgasvrije woning:</a:t>
            </a:r>
            <a:r>
              <a:rPr lang="nl-NL" dirty="0"/>
              <a:t/>
            </a:r>
            <a:br>
              <a:rPr lang="nl-NL" dirty="0"/>
            </a:b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779519931"/>
      </p:ext>
    </p:extLst>
  </p:cSld>
  <p:clrMapOvr>
    <a:masterClrMapping/>
  </p:clrMapOvr>
  <p:transition spd="slow" advTm="6048">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normAutofit lnSpcReduction="10000"/>
          </a:bodyPr>
          <a:lstStyle/>
          <a:p>
            <a:endParaRPr lang="nl-NL" dirty="0"/>
          </a:p>
          <a:p>
            <a:pPr marL="285750" indent="-285750">
              <a:buFont typeface="Arial" panose="020B0604020202020204" pitchFamily="34" charset="0"/>
              <a:buChar char="•"/>
            </a:pPr>
            <a:r>
              <a:rPr lang="nl-NL" sz="2000" dirty="0"/>
              <a:t>Kies je voor een volledige elektrische oplossing om te voorzien in warmte? </a:t>
            </a:r>
          </a:p>
          <a:p>
            <a:pPr marL="285750" indent="-285750">
              <a:buFont typeface="Wingdings" panose="05000000000000000000" pitchFamily="2" charset="2"/>
              <a:buChar char="Ø"/>
            </a:pPr>
            <a:r>
              <a:rPr lang="nl-NL" sz="2000" dirty="0"/>
              <a:t>Isoleer de woning dan zo goed mogelijk maar minimaal tot energielabel A of B</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Kies je voor een hybride oplossing om te voorzien in warmte? Dat wil zeggen een combinatie van elektriciteit en een andere vorm van gas</a:t>
            </a:r>
          </a:p>
          <a:p>
            <a:pPr marL="285750" indent="-285750">
              <a:buFont typeface="Wingdings" panose="05000000000000000000" pitchFamily="2" charset="2"/>
              <a:buChar char="Ø"/>
            </a:pPr>
            <a:r>
              <a:rPr lang="nl-NL" sz="2000" dirty="0"/>
              <a:t>Isoleer de woning dan tot minimaal energielabel B of C</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Bij een warmtenet ligt het aan de temperatuur van de toegevoerde warmte hoever het noodzakelijk is de woning te isoleren.</a:t>
            </a:r>
          </a:p>
          <a:p>
            <a:pPr marL="285750" indent="-285750">
              <a:buFont typeface="Wingdings" panose="05000000000000000000" pitchFamily="2" charset="2"/>
              <a:buChar char="Ø"/>
            </a:pPr>
            <a:r>
              <a:rPr lang="nl-NL" sz="2000" dirty="0"/>
              <a:t>bij lage temp. tot minimaal label A of B, bij een hoge temp van 70C hoeft er weinig tot niets te worden </a:t>
            </a:r>
            <a:r>
              <a:rPr lang="nl-NL" sz="2000" dirty="0" err="1"/>
              <a:t>geisoleerd</a:t>
            </a:r>
            <a:r>
              <a:rPr lang="nl-NL" sz="2000" dirty="0"/>
              <a:t> om het huis warm te krijgen, echter voor portemonnee en milieu is isolatie natuurlijk wel beter.</a:t>
            </a:r>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Vuistregel isoleren richting een aardgasvrije woning:</a:t>
            </a:r>
            <a:r>
              <a:rPr lang="nl-NL" dirty="0"/>
              <a:t/>
            </a:r>
            <a:br>
              <a:rPr lang="nl-NL" dirty="0"/>
            </a:b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718798428"/>
      </p:ext>
    </p:extLst>
  </p:cSld>
  <p:clrMapOvr>
    <a:masterClrMapping/>
  </p:clrMapOvr>
  <p:transition spd="slow" advTm="12299">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endParaRPr lang="nl-NL" dirty="0"/>
          </a:p>
          <a:p>
            <a:endParaRPr lang="nl-NL"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De Overheid heeft een isolatiestandaard ontwikkeld:</a:t>
            </a: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1451527593"/>
      </p:ext>
    </p:extLst>
  </p:cSld>
  <p:clrMapOvr>
    <a:masterClrMapping/>
  </p:clrMapOvr>
  <mc:AlternateContent xmlns:mc="http://schemas.openxmlformats.org/markup-compatibility/2006" xmlns:p14="http://schemas.microsoft.com/office/powerpoint/2010/main">
    <mc:Choice Requires="p14">
      <p:transition spd="slow" p14:dur="1500" advTm="3060">
        <p:split orient="vert"/>
      </p:transition>
    </mc:Choice>
    <mc:Fallback xmlns="">
      <p:transition spd="slow" advTm="3060">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endParaRPr lang="nl-NL" dirty="0"/>
          </a:p>
          <a:p>
            <a:r>
              <a:rPr lang="nl-NL" sz="2000" dirty="0"/>
              <a:t>Zij adviseren woningen gebouwd voor 1945 te isoleren tot minimaal energielabel C</a:t>
            </a:r>
          </a:p>
          <a:p>
            <a:r>
              <a:rPr lang="nl-NL" sz="2000" dirty="0"/>
              <a:t>En woningen gebouwd na 1945 te isoleren tot minimaal energielabel B</a:t>
            </a:r>
          </a:p>
          <a:p>
            <a:endParaRPr lang="nl-NL"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De Overheid heeft een isolatiestandaard ontwikkeld:</a:t>
            </a: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2571576933"/>
      </p:ext>
    </p:extLst>
  </p:cSld>
  <p:clrMapOvr>
    <a:masterClrMapping/>
  </p:clrMapOvr>
  <p:transition spd="slow" advTm="5131">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endParaRPr lang="nl-NL" dirty="0"/>
          </a:p>
          <a:p>
            <a:r>
              <a:rPr lang="nl-NL" sz="2000" dirty="0"/>
              <a:t>Zij adviseren woningen gebouwd voor 1945 te isoleren tot minimaal energielabel C</a:t>
            </a:r>
          </a:p>
          <a:p>
            <a:r>
              <a:rPr lang="nl-NL" sz="2000" dirty="0"/>
              <a:t>En woningen gebouwd na 1945 te isoleren tot minimaal energielabel B</a:t>
            </a:r>
          </a:p>
          <a:p>
            <a:endParaRPr lang="nl-NL" sz="2000" dirty="0"/>
          </a:p>
          <a:p>
            <a:r>
              <a:rPr lang="nl-NL" sz="2000" dirty="0"/>
              <a:t>Daarnaast heeft de overheid streefwaarden voor isolatie van afzonderlijke bouwdelen: </a:t>
            </a:r>
            <a:endParaRPr lang="aa-ET" sz="2000"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38200" y="1296676"/>
            <a:ext cx="10524562" cy="688558"/>
          </a:xfrm>
        </p:spPr>
        <p:txBody>
          <a:bodyPr>
            <a:normAutofit fontScale="90000"/>
          </a:bodyPr>
          <a:lstStyle/>
          <a:p>
            <a:r>
              <a:rPr lang="nl-NL" dirty="0">
                <a:latin typeface="Bebas" panose="020B0606020202050201" pitchFamily="34" charset="0"/>
              </a:rPr>
              <a:t>De Overheid heeft een isolatiestandaard ontwikkeld:</a:t>
            </a: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spTree>
    <p:extLst>
      <p:ext uri="{BB962C8B-B14F-4D97-AF65-F5344CB8AC3E}">
        <p14:creationId xmlns:p14="http://schemas.microsoft.com/office/powerpoint/2010/main" val="1867500366"/>
      </p:ext>
    </p:extLst>
  </p:cSld>
  <p:clrMapOvr>
    <a:masterClrMapping/>
  </p:clrMapOvr>
  <p:transition spd="slow" advTm="5045">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endParaRPr lang="nl-NL" dirty="0"/>
          </a:p>
          <a:p>
            <a:r>
              <a:rPr lang="nl-NL" dirty="0"/>
              <a:t> </a:t>
            </a:r>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496910" y="800455"/>
            <a:ext cx="10524562" cy="688558"/>
          </a:xfrm>
        </p:spPr>
        <p:txBody>
          <a:bodyPr>
            <a:normAutofit fontScale="90000"/>
          </a:bodyPr>
          <a:lstStyle/>
          <a:p>
            <a:r>
              <a:rPr lang="nl-NL" dirty="0">
                <a:latin typeface="Bebas" panose="020B0606020202050201" pitchFamily="34" charset="0"/>
              </a:rPr>
              <a:t>Streefwaarden per bouwdeel:</a:t>
            </a:r>
            <a:endParaRPr lang="aa-ET" dirty="0"/>
          </a:p>
        </p:txBody>
      </p:sp>
      <p:grpSp>
        <p:nvGrpSpPr>
          <p:cNvPr id="11" name="Group 10">
            <a:extLst>
              <a:ext uri="{FF2B5EF4-FFF2-40B4-BE49-F238E27FC236}">
                <a16:creationId xmlns:a16="http://schemas.microsoft.com/office/drawing/2014/main" xmlns="" id="{A58CE37E-90D6-8B4A-B3A4-44FE2F09656B}"/>
              </a:ext>
            </a:extLst>
          </p:cNvPr>
          <p:cNvGrpSpPr/>
          <p:nvPr/>
        </p:nvGrpSpPr>
        <p:grpSpPr>
          <a:xfrm>
            <a:off x="564517" y="228633"/>
            <a:ext cx="4047823" cy="475861"/>
            <a:chOff x="3475975" y="1416374"/>
            <a:chExt cx="3296300" cy="475861"/>
          </a:xfrm>
        </p:grpSpPr>
        <p:sp>
          <p:nvSpPr>
            <p:cNvPr id="12" name="Rectangle 11">
              <a:extLst>
                <a:ext uri="{FF2B5EF4-FFF2-40B4-BE49-F238E27FC236}">
                  <a16:creationId xmlns:a16="http://schemas.microsoft.com/office/drawing/2014/main" xmlns="" id="{8C0AD468-9E31-BA42-84CB-BA93BE48F664}"/>
                </a:ext>
              </a:extLst>
            </p:cNvPr>
            <p:cNvSpPr/>
            <p:nvPr/>
          </p:nvSpPr>
          <p:spPr>
            <a:xfrm>
              <a:off x="6525517" y="1659738"/>
              <a:ext cx="246758"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3" name="Rounded Rectangle 12">
              <a:extLst>
                <a:ext uri="{FF2B5EF4-FFF2-40B4-BE49-F238E27FC236}">
                  <a16:creationId xmlns:a16="http://schemas.microsoft.com/office/drawing/2014/main" xmlns="" id="{4011245A-5DA1-594F-A3B7-2972D9A7C50F}"/>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Isoleren</a:t>
              </a:r>
              <a:endParaRPr lang="aa-ET" dirty="0">
                <a:solidFill>
                  <a:schemeClr val="tx1"/>
                </a:solidFill>
              </a:endParaRPr>
            </a:p>
          </p:txBody>
        </p:sp>
      </p:gr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Goed</a:t>
              </a:r>
              <a:r>
                <a:rPr lang="en-US" b="1" dirty="0">
                  <a:solidFill>
                    <a:schemeClr val="tx1"/>
                  </a:solidFill>
                </a:rPr>
                <a:t> om te </a:t>
              </a:r>
              <a:r>
                <a:rPr lang="en-US" b="1" dirty="0" err="1">
                  <a:solidFill>
                    <a:schemeClr val="tx1"/>
                  </a:solidFill>
                </a:rPr>
                <a:t>weten</a:t>
              </a:r>
              <a:endParaRPr lang="aa-ET" dirty="0">
                <a:solidFill>
                  <a:schemeClr val="tx1"/>
                </a:solidFill>
              </a:endParaRPr>
            </a:p>
          </p:txBody>
        </p:sp>
      </p:grpSp>
      <p:pic>
        <p:nvPicPr>
          <p:cNvPr id="5" name="Afbeelding 4">
            <a:extLst>
              <a:ext uri="{FF2B5EF4-FFF2-40B4-BE49-F238E27FC236}">
                <a16:creationId xmlns:a16="http://schemas.microsoft.com/office/drawing/2014/main" xmlns="" id="{0EA48F39-6ECC-42DB-80E6-EC2670CF0757}"/>
              </a:ext>
            </a:extLst>
          </p:cNvPr>
          <p:cNvPicPr>
            <a:picLocks noChangeAspect="1"/>
          </p:cNvPicPr>
          <p:nvPr/>
        </p:nvPicPr>
        <p:blipFill rotWithShape="1">
          <a:blip r:embed="rId2"/>
          <a:srcRect l="13676" t="31268" r="32712" b="18908"/>
          <a:stretch/>
        </p:blipFill>
        <p:spPr>
          <a:xfrm>
            <a:off x="1197850" y="1396235"/>
            <a:ext cx="9089123" cy="4751458"/>
          </a:xfrm>
          <a:prstGeom prst="rect">
            <a:avLst/>
          </a:prstGeom>
        </p:spPr>
      </p:pic>
    </p:spTree>
    <p:extLst>
      <p:ext uri="{BB962C8B-B14F-4D97-AF65-F5344CB8AC3E}">
        <p14:creationId xmlns:p14="http://schemas.microsoft.com/office/powerpoint/2010/main" val="545248954"/>
      </p:ext>
    </p:extLst>
  </p:cSld>
  <p:clrMapOvr>
    <a:masterClrMapping/>
  </p:clrMapOvr>
  <p:transition spd="slow" advTm="18744">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fontScale="90000"/>
          </a:bodyPr>
          <a:lstStyle/>
          <a:p>
            <a:r>
              <a:rPr lang="nl-NL" sz="2800" dirty="0">
                <a:latin typeface="Bebas" panose="020B0606020202050201" pitchFamily="34" charset="0"/>
              </a:rPr>
              <a:t>Isoleren Wat levert het meeste op?</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normAutofit/>
          </a:bodyPr>
          <a:lstStyle/>
          <a:p>
            <a:endParaRPr lang="en-US" sz="2400" b="1" dirty="0"/>
          </a:p>
          <a:p>
            <a:endParaRPr lang="en-US" sz="2400" b="1" dirty="0"/>
          </a:p>
          <a:p>
            <a:r>
              <a:rPr lang="en-US" sz="2400" b="1" dirty="0"/>
              <a:t>1.(</a:t>
            </a:r>
            <a:r>
              <a:rPr lang="en-US" sz="2400" b="1" dirty="0" err="1"/>
              <a:t>spouw</a:t>
            </a:r>
            <a:r>
              <a:rPr lang="en-US" sz="2400" b="1" dirty="0"/>
              <a:t>) </a:t>
            </a:r>
            <a:r>
              <a:rPr lang="en-US" sz="2400" b="1" dirty="0" err="1"/>
              <a:t>muren</a:t>
            </a:r>
            <a:r>
              <a:rPr lang="en-US" sz="2400" b="1" dirty="0"/>
              <a:t/>
            </a:r>
            <a:br>
              <a:rPr lang="en-US" sz="2400" b="1" dirty="0"/>
            </a:br>
            <a:r>
              <a:rPr lang="en-US" sz="2400" b="1" dirty="0"/>
              <a:t>2. </a:t>
            </a:r>
            <a:r>
              <a:rPr lang="en-US" sz="2400" b="1" dirty="0" err="1"/>
              <a:t>dakisolatie</a:t>
            </a:r>
            <a:r>
              <a:rPr lang="en-US" sz="2400" b="1" dirty="0"/>
              <a:t/>
            </a:r>
            <a:br>
              <a:rPr lang="en-US" sz="2400" b="1" dirty="0"/>
            </a:br>
            <a:r>
              <a:rPr lang="en-US" sz="2400" b="1" dirty="0"/>
              <a:t>3. </a:t>
            </a:r>
            <a:r>
              <a:rPr lang="en-US" sz="2400" b="1" dirty="0" err="1"/>
              <a:t>beglazing</a:t>
            </a:r>
            <a:r>
              <a:rPr lang="en-US" sz="2400" b="1" dirty="0"/>
              <a:t> </a:t>
            </a:r>
            <a:r>
              <a:rPr lang="en-US" sz="2400" b="1" dirty="0" err="1"/>
              <a:t>vervangen</a:t>
            </a:r>
            <a:r>
              <a:rPr lang="en-US" sz="2400" b="1" dirty="0"/>
              <a:t> </a:t>
            </a:r>
            <a:r>
              <a:rPr lang="en-US" sz="2400" b="1" dirty="0" err="1"/>
              <a:t>voor</a:t>
            </a:r>
            <a:r>
              <a:rPr lang="en-US" sz="2400" b="1" dirty="0"/>
              <a:t> HR++ (</a:t>
            </a:r>
            <a:r>
              <a:rPr lang="en-US" sz="2400" b="1" dirty="0" err="1"/>
              <a:t>voorkeur</a:t>
            </a:r>
            <a:r>
              <a:rPr lang="en-US" sz="2400" b="1" dirty="0"/>
              <a:t> </a:t>
            </a:r>
            <a:r>
              <a:rPr lang="en-US" sz="2400" b="1" dirty="0" err="1"/>
              <a:t>voor</a:t>
            </a:r>
            <a:r>
              <a:rPr lang="en-US" sz="2400" b="1" dirty="0"/>
              <a:t> triple </a:t>
            </a:r>
            <a:r>
              <a:rPr lang="en-US" sz="2400" b="1" dirty="0" err="1"/>
              <a:t>glas</a:t>
            </a:r>
            <a:r>
              <a:rPr lang="en-US" sz="2400" b="1" dirty="0"/>
              <a:t> </a:t>
            </a:r>
            <a:r>
              <a:rPr lang="en-US" sz="2400" b="1" dirty="0" err="1"/>
              <a:t>indien</a:t>
            </a:r>
            <a:r>
              <a:rPr lang="en-US" sz="2400" b="1" dirty="0"/>
              <a:t> </a:t>
            </a:r>
            <a:r>
              <a:rPr lang="en-US" sz="2400" b="1" dirty="0" err="1"/>
              <a:t>mogelijk</a:t>
            </a:r>
            <a:r>
              <a:rPr lang="en-US" sz="2400" b="1" dirty="0"/>
              <a:t>)</a:t>
            </a:r>
            <a:br>
              <a:rPr lang="en-US" sz="2400" b="1" dirty="0"/>
            </a:br>
            <a:r>
              <a:rPr lang="en-US" sz="2400" b="1" dirty="0"/>
              <a:t>4. </a:t>
            </a:r>
            <a:r>
              <a:rPr lang="en-US" sz="2400" b="1" dirty="0" err="1"/>
              <a:t>vloerisolatie</a:t>
            </a:r>
            <a:endParaRPr lang="en-US" sz="2400" b="1" dirty="0"/>
          </a:p>
          <a:p>
            <a:endParaRPr lang="en-US" sz="2400" b="1" dirty="0"/>
          </a:p>
          <a:p>
            <a:r>
              <a:rPr lang="en-US" sz="2400" b="1" dirty="0"/>
              <a:t>En het </a:t>
            </a:r>
            <a:r>
              <a:rPr lang="en-US" sz="2400" b="1" dirty="0" err="1"/>
              <a:t>geeft</a:t>
            </a:r>
            <a:r>
              <a:rPr lang="en-US" sz="2400" b="1" dirty="0"/>
              <a:t> </a:t>
            </a:r>
            <a:r>
              <a:rPr lang="en-US" sz="2400" b="1" dirty="0" err="1"/>
              <a:t>meer</a:t>
            </a:r>
            <a:r>
              <a:rPr lang="en-US" sz="2400" b="1" dirty="0"/>
              <a:t> comfort, </a:t>
            </a:r>
            <a:r>
              <a:rPr lang="en-US" sz="2400" b="1" dirty="0" err="1"/>
              <a:t>bespaart</a:t>
            </a:r>
            <a:r>
              <a:rPr lang="en-US" sz="2400" b="1" dirty="0"/>
              <a:t> geld en CO2</a:t>
            </a:r>
          </a:p>
          <a:p>
            <a:endParaRPr lang="nl-NL" sz="2400" dirty="0"/>
          </a:p>
          <a:p>
            <a:endParaRPr lang="en-US" sz="2400" b="1" dirty="0"/>
          </a:p>
        </p:txBody>
      </p:sp>
      <p:pic>
        <p:nvPicPr>
          <p:cNvPr id="6" name="Afbeelding 5">
            <a:extLst>
              <a:ext uri="{FF2B5EF4-FFF2-40B4-BE49-F238E27FC236}">
                <a16:creationId xmlns:a16="http://schemas.microsoft.com/office/drawing/2014/main" xmlns="" id="{FCB877B3-656C-4E04-8C61-747BAC68DEB7}"/>
              </a:ext>
            </a:extLst>
          </p:cNvPr>
          <p:cNvPicPr>
            <a:picLocks noChangeAspect="1"/>
          </p:cNvPicPr>
          <p:nvPr/>
        </p:nvPicPr>
        <p:blipFill>
          <a:blip r:embed="rId3"/>
          <a:stretch>
            <a:fillRect/>
          </a:stretch>
        </p:blipFill>
        <p:spPr>
          <a:xfrm>
            <a:off x="5312662" y="1149687"/>
            <a:ext cx="6164194" cy="4376577"/>
          </a:xfrm>
          <a:prstGeom prst="rect">
            <a:avLst/>
          </a:prstGeom>
        </p:spPr>
      </p:pic>
    </p:spTree>
    <p:custDataLst>
      <p:tags r:id="rId1"/>
    </p:custDataLst>
    <p:extLst>
      <p:ext uri="{BB962C8B-B14F-4D97-AF65-F5344CB8AC3E}">
        <p14:creationId xmlns:p14="http://schemas.microsoft.com/office/powerpoint/2010/main" val="3010525708"/>
      </p:ext>
    </p:extLst>
  </p:cSld>
  <p:clrMapOvr>
    <a:masterClrMapping/>
  </p:clrMapOvr>
  <mc:AlternateContent xmlns:mc="http://schemas.openxmlformats.org/markup-compatibility/2006" xmlns:p14="http://schemas.microsoft.com/office/powerpoint/2010/main">
    <mc:Choice Requires="p14">
      <p:transition spd="slow" p14:dur="3400" advTm="15835">
        <p14:reveal/>
      </p:transition>
    </mc:Choice>
    <mc:Fallback xmlns="">
      <p:transition spd="slow" advTm="158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 calcmode="lin" valueType="num">
                                      <p:cBhvr>
                                        <p:cTn id="7" dur="10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animEffect transition="in" filter="wheel(1)">
                                      <p:cBhvr>
                                        <p:cTn id="15" dur="20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err="1">
                <a:latin typeface="Bebas" panose="020B0606020202050201" pitchFamily="34" charset="0"/>
              </a:rPr>
              <a:t>Gevel-Isolatie</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167200" y="1572238"/>
            <a:ext cx="3677144" cy="4574830"/>
          </a:xfrm>
        </p:spPr>
        <p:txBody>
          <a:bodyPr>
            <a:normAutofit lnSpcReduction="10000"/>
          </a:bodyPr>
          <a:lstStyle/>
          <a:p>
            <a:endParaRPr lang="en-US" sz="2400" b="1" dirty="0"/>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err="1">
                <a:sym typeface="Circular Std Book"/>
              </a:rPr>
              <a:t>Spouwmuurisolatie</a:t>
            </a:r>
            <a:endParaRPr lang="en-US" sz="2400" dirty="0"/>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a:sym typeface="Circular Std Book"/>
              </a:rPr>
              <a:t>± € 10,00 / € 17,00  per m²</a:t>
            </a: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2400" dirty="0">
              <a:sym typeface="Circular Std Book"/>
            </a:endParaRP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err="1">
                <a:sym typeface="Circular Std Book"/>
              </a:rPr>
              <a:t>Isolatie</a:t>
            </a:r>
            <a:r>
              <a:rPr lang="en-US" sz="2400" dirty="0">
                <a:sym typeface="Circular Std Book"/>
              </a:rPr>
              <a:t> </a:t>
            </a:r>
            <a:r>
              <a:rPr lang="en-US" sz="2400" dirty="0" err="1">
                <a:sym typeface="Circular Std Book"/>
              </a:rPr>
              <a:t>binnenzijde</a:t>
            </a:r>
            <a:r>
              <a:rPr lang="en-US" sz="2400" dirty="0">
                <a:sym typeface="Circular Std Book"/>
              </a:rPr>
              <a:t> </a:t>
            </a:r>
            <a:r>
              <a:rPr lang="en-US" sz="2400" dirty="0" err="1">
                <a:sym typeface="Circular Std Book"/>
              </a:rPr>
              <a:t>gevel</a:t>
            </a:r>
            <a:endParaRPr lang="en-US" sz="2400" dirty="0">
              <a:sym typeface="Circular Std Book"/>
            </a:endParaRP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a:sym typeface="Circular Std Book"/>
              </a:rPr>
              <a:t>± € 50,00 / € 90,00  per m²</a:t>
            </a: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2400" dirty="0"/>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err="1"/>
              <a:t>Isolatie</a:t>
            </a:r>
            <a:r>
              <a:rPr lang="en-US" sz="2400" dirty="0"/>
              <a:t> </a:t>
            </a:r>
            <a:r>
              <a:rPr lang="en-US" sz="2400" dirty="0" err="1"/>
              <a:t>buitenzijde</a:t>
            </a:r>
            <a:r>
              <a:rPr lang="en-US" sz="2400" dirty="0"/>
              <a:t> </a:t>
            </a:r>
            <a:r>
              <a:rPr lang="en-US" sz="2400" dirty="0" err="1"/>
              <a:t>gevel</a:t>
            </a:r>
            <a:endParaRPr lang="en-US" sz="2400" dirty="0"/>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a:sym typeface="Circular Std Book"/>
              </a:rPr>
              <a:t>± € 95,00 / € 185,00 per m²</a:t>
            </a: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a:t> </a:t>
            </a: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a:t>(</a:t>
            </a:r>
            <a:r>
              <a:rPr lang="en-US" sz="2400" dirty="0" err="1"/>
              <a:t>prijspeil</a:t>
            </a:r>
            <a:r>
              <a:rPr lang="en-US" sz="2400" dirty="0"/>
              <a:t> 2019)</a:t>
            </a:r>
            <a:endParaRPr lang="en-US" sz="2400" dirty="0">
              <a:sym typeface="Circular Std Book"/>
            </a:endParaRPr>
          </a:p>
          <a:p>
            <a:endParaRPr lang="en-US" sz="2400" b="1" dirty="0"/>
          </a:p>
        </p:txBody>
      </p:sp>
      <p:pic>
        <p:nvPicPr>
          <p:cNvPr id="3" name="Afbeelding 2">
            <a:extLst>
              <a:ext uri="{FF2B5EF4-FFF2-40B4-BE49-F238E27FC236}">
                <a16:creationId xmlns:a16="http://schemas.microsoft.com/office/drawing/2014/main" xmlns="" id="{0FF4F92E-F5F0-4329-9AC9-99A3C14DBDA3}"/>
              </a:ext>
            </a:extLst>
          </p:cNvPr>
          <p:cNvPicPr>
            <a:picLocks noChangeAspect="1"/>
          </p:cNvPicPr>
          <p:nvPr/>
        </p:nvPicPr>
        <p:blipFill rotWithShape="1">
          <a:blip r:embed="rId2"/>
          <a:srcRect l="47060" t="25408" r="6989" b="15118"/>
          <a:stretch/>
        </p:blipFill>
        <p:spPr>
          <a:xfrm>
            <a:off x="5123362" y="1291355"/>
            <a:ext cx="6398792" cy="4658685"/>
          </a:xfrm>
          <a:prstGeom prst="rect">
            <a:avLst/>
          </a:prstGeom>
        </p:spPr>
      </p:pic>
    </p:spTree>
    <p:extLst>
      <p:ext uri="{BB962C8B-B14F-4D97-AF65-F5344CB8AC3E}">
        <p14:creationId xmlns:p14="http://schemas.microsoft.com/office/powerpoint/2010/main" val="2247506060"/>
      </p:ext>
    </p:extLst>
  </p:cSld>
  <p:clrMapOvr>
    <a:masterClrMapping/>
  </p:clrMapOvr>
  <p:transition spd="slow" advTm="60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err="1">
                <a:latin typeface="Bebas" panose="020B0606020202050201" pitchFamily="34" charset="0"/>
              </a:rPr>
              <a:t>DakIsolatie</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normAutofit fontScale="92500" lnSpcReduction="20000"/>
          </a:bodyPr>
          <a:lstStyle/>
          <a:p>
            <a:pPr marL="341313" marR="0" lvl="0" indent="-228600" defTabSz="914400" fontAlgn="auto">
              <a:spcBef>
                <a:spcPts val="700"/>
              </a:spcBef>
              <a:spcAft>
                <a:spcPts val="0"/>
              </a:spcAft>
              <a:buClrTx/>
              <a:buSzPct val="100000"/>
              <a:buFont typeface="Arial" panose="020B0604020202020204" pitchFamily="34" charset="0"/>
              <a:buChar char="•"/>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kumimoji="0" lang="en-US" sz="2400" i="0" u="none" strike="noStrike" cap="none" spc="0" normalizeH="0" baseline="0" noProof="0" dirty="0">
              <a:ln>
                <a:noFill/>
              </a:ln>
              <a:solidFill>
                <a:schemeClr val="tx1"/>
              </a:solidFill>
              <a:effectLst/>
              <a:uLnTx/>
              <a:uFillTx/>
              <a:latin typeface="+mn-lt"/>
              <a:ea typeface="+mn-ea"/>
              <a:cs typeface="+mn-cs"/>
              <a:sym typeface="Circular Std Book"/>
            </a:endParaRP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Kouddak</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isolatie</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onder</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dakbeschot</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a:t>
            </a:r>
          </a:p>
          <a:p>
            <a:pPr marL="112713" marR="0" lvl="0" indent="0" defTabSz="914400" fontAlgn="auto">
              <a:spcBef>
                <a:spcPts val="700"/>
              </a:spcBef>
              <a:spcAft>
                <a:spcPts val="0"/>
              </a:spcAft>
              <a:buClrTx/>
              <a:buSzPct val="100000"/>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 </a:t>
            </a:r>
            <a:r>
              <a:rPr lang="en-US" sz="2400" dirty="0">
                <a:solidFill>
                  <a:schemeClr val="tx1"/>
                </a:solidFill>
                <a:latin typeface="+mn-lt"/>
                <a:ea typeface="+mn-ea"/>
                <a:cs typeface="+mn-cs"/>
              </a:rPr>
              <a:t>35 – 100,-/</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m²</a:t>
            </a:r>
            <a:endParaRPr lang="en-US" sz="2400" dirty="0">
              <a:solidFill>
                <a:schemeClr val="tx1"/>
              </a:solidFill>
              <a:latin typeface="+mn-lt"/>
              <a:ea typeface="+mn-ea"/>
              <a:cs typeface="+mn-cs"/>
            </a:endParaRP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kumimoji="0" lang="en-US" sz="2400" i="0" u="none" strike="noStrike" cap="none" spc="0" normalizeH="0" baseline="0" noProof="0" dirty="0">
              <a:ln>
                <a:noFill/>
              </a:ln>
              <a:solidFill>
                <a:schemeClr val="tx1"/>
              </a:solidFill>
              <a:effectLst/>
              <a:uLnTx/>
              <a:uFillTx/>
              <a:latin typeface="+mn-lt"/>
              <a:ea typeface="+mn-ea"/>
              <a:cs typeface="+mn-cs"/>
              <a:sym typeface="Circular Std Book"/>
            </a:endParaRP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Warmdak</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isolatie</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tussen</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dakbeschot</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en op </a:t>
            </a:r>
            <a:r>
              <a:rPr kumimoji="0" lang="en-US" sz="2400" i="0" u="none" strike="noStrike" cap="none" spc="0" normalizeH="0" baseline="0" noProof="0" dirty="0" err="1">
                <a:ln>
                  <a:noFill/>
                </a:ln>
                <a:solidFill>
                  <a:schemeClr val="tx1"/>
                </a:solidFill>
                <a:effectLst/>
                <a:uLnTx/>
                <a:uFillTx/>
                <a:latin typeface="+mn-lt"/>
                <a:ea typeface="+mn-ea"/>
                <a:cs typeface="+mn-cs"/>
                <a:sym typeface="Circular Std Book"/>
              </a:rPr>
              <a:t>dakbedekking</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a:t>
            </a:r>
          </a:p>
          <a:p>
            <a:pPr marL="112713" indent="0" defTabSz="914400">
              <a:spcBef>
                <a:spcPts val="700"/>
              </a:spcBef>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€ 1</a:t>
            </a:r>
            <a:r>
              <a:rPr lang="en-US" sz="2400" dirty="0">
                <a:solidFill>
                  <a:schemeClr val="tx1"/>
                </a:solidFill>
                <a:latin typeface="+mn-lt"/>
                <a:ea typeface="+mn-ea"/>
                <a:cs typeface="+mn-cs"/>
              </a:rPr>
              <a:t>35 – 150,-/</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m²</a:t>
            </a:r>
          </a:p>
          <a:p>
            <a:pPr marL="112713"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2400" dirty="0">
              <a:solidFill>
                <a:schemeClr val="tx1"/>
              </a:solidFill>
              <a:latin typeface="+mn-lt"/>
              <a:ea typeface="+mn-ea"/>
              <a:cs typeface="+mn-cs"/>
            </a:endParaRPr>
          </a:p>
          <a:p>
            <a:pPr marL="112713"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err="1">
                <a:solidFill>
                  <a:schemeClr val="tx1"/>
                </a:solidFill>
                <a:latin typeface="+mn-lt"/>
                <a:ea typeface="+mn-ea"/>
                <a:cs typeface="+mn-cs"/>
              </a:rPr>
              <a:t>Omgekeerd</a:t>
            </a:r>
            <a:r>
              <a:rPr lang="en-US" sz="2400" dirty="0">
                <a:solidFill>
                  <a:schemeClr val="tx1"/>
                </a:solidFill>
                <a:latin typeface="+mn-lt"/>
                <a:ea typeface="+mn-ea"/>
                <a:cs typeface="+mn-cs"/>
              </a:rPr>
              <a:t> dak (</a:t>
            </a:r>
            <a:r>
              <a:rPr lang="en-US" sz="2400" dirty="0" err="1">
                <a:solidFill>
                  <a:schemeClr val="tx1"/>
                </a:solidFill>
                <a:latin typeface="+mn-lt"/>
                <a:ea typeface="+mn-ea"/>
                <a:cs typeface="+mn-cs"/>
              </a:rPr>
              <a:t>alleen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platte</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daken</a:t>
            </a:r>
            <a:r>
              <a:rPr lang="en-US" sz="2400" dirty="0">
                <a:solidFill>
                  <a:schemeClr val="tx1"/>
                </a:solidFill>
                <a:latin typeface="+mn-lt"/>
                <a:ea typeface="+mn-ea"/>
                <a:cs typeface="+mn-cs"/>
              </a:rPr>
              <a:t>)</a:t>
            </a:r>
          </a:p>
          <a:p>
            <a:pPr marL="112713" indent="0" defTabSz="914400">
              <a:spcBef>
                <a:spcPts val="700"/>
              </a:spcBef>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€ 85</a:t>
            </a:r>
            <a:r>
              <a:rPr lang="en-US" sz="2400" dirty="0">
                <a:solidFill>
                  <a:schemeClr val="tx1"/>
                </a:solidFill>
                <a:latin typeface="+mn-lt"/>
                <a:ea typeface="+mn-ea"/>
                <a:cs typeface="+mn-cs"/>
              </a:rPr>
              <a:t> – 105,-/</a:t>
            </a:r>
            <a:r>
              <a:rPr kumimoji="0" lang="en-US" sz="2400" i="0" u="none" strike="noStrike" cap="none" spc="0" normalizeH="0" baseline="0" noProof="0" dirty="0">
                <a:ln>
                  <a:noFill/>
                </a:ln>
                <a:solidFill>
                  <a:schemeClr val="tx1"/>
                </a:solidFill>
                <a:effectLst/>
                <a:uLnTx/>
                <a:uFillTx/>
                <a:latin typeface="+mn-lt"/>
                <a:ea typeface="+mn-ea"/>
                <a:cs typeface="+mn-cs"/>
                <a:sym typeface="Circular Std Book"/>
              </a:rPr>
              <a:t> m²</a:t>
            </a:r>
          </a:p>
          <a:p>
            <a:pPr marL="112713" indent="0" defTabSz="914400">
              <a:spcBef>
                <a:spcPts val="700"/>
              </a:spcBef>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kumimoji="0" lang="en-US" sz="2400" i="0" u="none" strike="noStrike" cap="none" spc="0" normalizeH="0" baseline="0" noProof="0" dirty="0">
              <a:ln>
                <a:noFill/>
              </a:ln>
              <a:solidFill>
                <a:schemeClr val="tx1"/>
              </a:solidFill>
              <a:effectLst/>
              <a:uLnTx/>
              <a:uFillTx/>
              <a:latin typeface="+mn-lt"/>
              <a:ea typeface="+mn-ea"/>
              <a:cs typeface="+mn-cs"/>
              <a:sym typeface="Circular Std Book"/>
            </a:endParaRPr>
          </a:p>
          <a:p>
            <a:pPr marL="112713" indent="0" defTabSz="914400">
              <a:spcBef>
                <a:spcPts val="700"/>
              </a:spcBef>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dirty="0" err="1">
                <a:sym typeface="Circular Std Book"/>
              </a:rPr>
              <a:t>Prijspeil</a:t>
            </a:r>
            <a:r>
              <a:rPr lang="en-US" sz="2400" dirty="0">
                <a:sym typeface="Circular Std Book"/>
              </a:rPr>
              <a:t> 2019</a:t>
            </a:r>
            <a:endParaRPr kumimoji="0" lang="en-US" sz="2400" i="0" u="none" strike="noStrike" cap="none" spc="0" normalizeH="0" baseline="0" noProof="0" dirty="0">
              <a:ln>
                <a:noFill/>
              </a:ln>
              <a:solidFill>
                <a:schemeClr val="tx1"/>
              </a:solidFill>
              <a:effectLst/>
              <a:uLnTx/>
              <a:uFillTx/>
              <a:latin typeface="+mn-lt"/>
              <a:ea typeface="+mn-ea"/>
              <a:cs typeface="+mn-cs"/>
              <a:sym typeface="Circular Std Book"/>
            </a:endParaRPr>
          </a:p>
          <a:p>
            <a:endParaRPr lang="en-US" sz="2400" b="1" dirty="0"/>
          </a:p>
        </p:txBody>
      </p:sp>
      <p:pic>
        <p:nvPicPr>
          <p:cNvPr id="4" name="Afbeelding 3">
            <a:extLst>
              <a:ext uri="{FF2B5EF4-FFF2-40B4-BE49-F238E27FC236}">
                <a16:creationId xmlns:a16="http://schemas.microsoft.com/office/drawing/2014/main" xmlns="" id="{E024F534-F975-4174-A816-1D781BED3798}"/>
              </a:ext>
            </a:extLst>
          </p:cNvPr>
          <p:cNvPicPr>
            <a:picLocks noChangeAspect="1"/>
          </p:cNvPicPr>
          <p:nvPr/>
        </p:nvPicPr>
        <p:blipFill rotWithShape="1">
          <a:blip r:embed="rId2"/>
          <a:srcRect l="63169" t="18874" r="10845" b="9296"/>
          <a:stretch/>
        </p:blipFill>
        <p:spPr>
          <a:xfrm>
            <a:off x="7708006" y="714778"/>
            <a:ext cx="3779949" cy="5877361"/>
          </a:xfrm>
          <a:prstGeom prst="rect">
            <a:avLst/>
          </a:prstGeom>
        </p:spPr>
      </p:pic>
      <p:pic>
        <p:nvPicPr>
          <p:cNvPr id="6" name="Afbeelding 5">
            <a:extLst>
              <a:ext uri="{FF2B5EF4-FFF2-40B4-BE49-F238E27FC236}">
                <a16:creationId xmlns:a16="http://schemas.microsoft.com/office/drawing/2014/main" xmlns="" id="{25777F1A-A9F1-4C55-B70B-B77240CD518C}"/>
              </a:ext>
            </a:extLst>
          </p:cNvPr>
          <p:cNvPicPr>
            <a:picLocks noChangeAspect="1"/>
          </p:cNvPicPr>
          <p:nvPr/>
        </p:nvPicPr>
        <p:blipFill rotWithShape="1">
          <a:blip r:embed="rId2"/>
          <a:srcRect l="46743" t="18310" r="36303" b="57559"/>
          <a:stretch/>
        </p:blipFill>
        <p:spPr>
          <a:xfrm>
            <a:off x="4971025" y="666498"/>
            <a:ext cx="2794935" cy="2237688"/>
          </a:xfrm>
          <a:prstGeom prst="rect">
            <a:avLst/>
          </a:prstGeom>
        </p:spPr>
      </p:pic>
    </p:spTree>
    <p:extLst>
      <p:ext uri="{BB962C8B-B14F-4D97-AF65-F5344CB8AC3E}">
        <p14:creationId xmlns:p14="http://schemas.microsoft.com/office/powerpoint/2010/main" val="3805617518"/>
      </p:ext>
    </p:extLst>
  </p:cSld>
  <p:clrMapOvr>
    <a:masterClrMapping/>
  </p:clrMapOvr>
  <p:transition spd="slow" advTm="900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p:txBody>
          <a:bodyPr>
            <a:normAutofit fontScale="90000"/>
          </a:bodyPr>
          <a:lstStyle/>
          <a:p>
            <a:r>
              <a:rPr lang="nl-NL" sz="4400" dirty="0">
                <a:latin typeface="Bebas" panose="020B0606020202050201" pitchFamily="34" charset="0"/>
              </a:rPr>
              <a:t>Isolerende ramen</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Isolatiemaatregelen</a:t>
              </a:r>
              <a:endParaRPr lang="aa-ET" dirty="0">
                <a:solidFill>
                  <a:schemeClr val="tx1"/>
                </a:solidFill>
              </a:endParaRPr>
            </a:p>
          </p:txBody>
        </p:sp>
      </p:grpSp>
      <p:pic>
        <p:nvPicPr>
          <p:cNvPr id="10" name="Afbeelding 9">
            <a:extLst>
              <a:ext uri="{FF2B5EF4-FFF2-40B4-BE49-F238E27FC236}">
                <a16:creationId xmlns:a16="http://schemas.microsoft.com/office/drawing/2014/main" xmlns="" id="{8E6F3343-7EAB-4E8F-8400-609376E47886}"/>
              </a:ext>
            </a:extLst>
          </p:cNvPr>
          <p:cNvPicPr>
            <a:picLocks noChangeAspect="1"/>
          </p:cNvPicPr>
          <p:nvPr/>
        </p:nvPicPr>
        <p:blipFill>
          <a:blip r:embed="rId2"/>
          <a:stretch>
            <a:fillRect/>
          </a:stretch>
        </p:blipFill>
        <p:spPr>
          <a:xfrm>
            <a:off x="6819363" y="146258"/>
            <a:ext cx="4625860" cy="5906334"/>
          </a:xfrm>
          <a:prstGeom prst="rect">
            <a:avLst/>
          </a:prstGeom>
        </p:spPr>
      </p:pic>
      <p:pic>
        <p:nvPicPr>
          <p:cNvPr id="17" name="Tijdelijke aanduiding voor inhoud 16">
            <a:extLst>
              <a:ext uri="{FF2B5EF4-FFF2-40B4-BE49-F238E27FC236}">
                <a16:creationId xmlns:a16="http://schemas.microsoft.com/office/drawing/2014/main" xmlns="" id="{C4FB7346-FF2B-4D4A-9547-195C97AA10EB}"/>
              </a:ext>
            </a:extLst>
          </p:cNvPr>
          <p:cNvPicPr>
            <a:picLocks noGrp="1" noChangeAspect="1"/>
          </p:cNvPicPr>
          <p:nvPr>
            <p:ph idx="1"/>
          </p:nvPr>
        </p:nvPicPr>
        <p:blipFill rotWithShape="1">
          <a:blip r:embed="rId3"/>
          <a:srcRect l="22447" t="52395" r="44067" b="24374"/>
          <a:stretch/>
        </p:blipFill>
        <p:spPr>
          <a:xfrm>
            <a:off x="445390" y="2235074"/>
            <a:ext cx="6119058" cy="2387851"/>
          </a:xfrm>
          <a:prstGeom prst="rect">
            <a:avLst/>
          </a:prstGeom>
        </p:spPr>
      </p:pic>
      <p:sp>
        <p:nvSpPr>
          <p:cNvPr id="4" name="Tekstvak 3">
            <a:extLst>
              <a:ext uri="{FF2B5EF4-FFF2-40B4-BE49-F238E27FC236}">
                <a16:creationId xmlns:a16="http://schemas.microsoft.com/office/drawing/2014/main" xmlns="" id="{8DC8521D-41BE-43B6-A11B-892B144373CD}"/>
              </a:ext>
            </a:extLst>
          </p:cNvPr>
          <p:cNvSpPr txBox="1"/>
          <p:nvPr/>
        </p:nvSpPr>
        <p:spPr>
          <a:xfrm>
            <a:off x="521594" y="4874654"/>
            <a:ext cx="2466305" cy="369332"/>
          </a:xfrm>
          <a:prstGeom prst="rect">
            <a:avLst/>
          </a:prstGeom>
          <a:noFill/>
        </p:spPr>
        <p:txBody>
          <a:bodyPr wrap="square" rtlCol="0">
            <a:spAutoFit/>
          </a:bodyPr>
          <a:lstStyle/>
          <a:p>
            <a:r>
              <a:rPr lang="nl-NL" dirty="0"/>
              <a:t>Prijspeil 2019</a:t>
            </a:r>
          </a:p>
        </p:txBody>
      </p:sp>
    </p:spTree>
    <p:extLst>
      <p:ext uri="{BB962C8B-B14F-4D97-AF65-F5344CB8AC3E}">
        <p14:creationId xmlns:p14="http://schemas.microsoft.com/office/powerpoint/2010/main" val="3666923819"/>
      </p:ext>
    </p:extLst>
  </p:cSld>
  <p:clrMapOvr>
    <a:masterClrMapping/>
  </p:clrMapOvr>
  <p:transition spd="slow" advTm="6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593F43-EBDE-6D4C-8986-69CE2DB540B4}"/>
              </a:ext>
            </a:extLst>
          </p:cNvPr>
          <p:cNvSpPr>
            <a:spLocks noGrp="1"/>
          </p:cNvSpPr>
          <p:nvPr>
            <p:ph idx="1"/>
          </p:nvPr>
        </p:nvSpPr>
        <p:spPr/>
        <p:txBody>
          <a:bodyPr/>
          <a:lstStyle/>
          <a:p>
            <a:endParaRPr lang="nl-NL" dirty="0"/>
          </a:p>
          <a:p>
            <a:pPr marL="285750" indent="-285750">
              <a:buFont typeface="Arial" panose="020B0604020202020204" pitchFamily="34" charset="0"/>
              <a:buChar char="•"/>
            </a:pPr>
            <a:r>
              <a:rPr lang="nl-NL" sz="3600" dirty="0"/>
              <a:t>Er zijn experts aanwezig voor het beantwoorden van uw vragen rondom het besparen van energie</a:t>
            </a:r>
          </a:p>
          <a:p>
            <a:pPr marL="285750" indent="-285750">
              <a:buFont typeface="Arial" panose="020B0604020202020204" pitchFamily="34" charset="0"/>
              <a:buChar char="•"/>
            </a:pPr>
            <a:r>
              <a:rPr lang="nl-NL" sz="3600" dirty="0"/>
              <a:t>In deze presentatie meer informatie over isolatie en…</a:t>
            </a:r>
          </a:p>
          <a:p>
            <a:pPr marL="285750" indent="-285750">
              <a:buFont typeface="Arial" panose="020B0604020202020204" pitchFamily="34" charset="0"/>
              <a:buChar char="•"/>
            </a:pPr>
            <a:r>
              <a:rPr lang="nl-NL" sz="3600" dirty="0"/>
              <a:t>Hoe verwarmen we ons huis zonder aardgas?</a:t>
            </a:r>
          </a:p>
          <a:p>
            <a:pPr marL="285750" indent="-285750">
              <a:buFont typeface="Arial" panose="020B0604020202020204" pitchFamily="34" charset="0"/>
              <a:buChar char="•"/>
            </a:pPr>
            <a:r>
              <a:rPr lang="nl-NL" sz="3600" dirty="0"/>
              <a:t>Maar eerst stellen we ons aan u voor….</a:t>
            </a:r>
          </a:p>
          <a:p>
            <a:endParaRPr lang="aa-ET" dirty="0"/>
          </a:p>
        </p:txBody>
      </p:sp>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p:txBody>
          <a:bodyPr>
            <a:normAutofit fontScale="90000"/>
          </a:bodyPr>
          <a:lstStyle/>
          <a:p>
            <a:r>
              <a:rPr lang="nl-NL" dirty="0">
                <a:latin typeface="Bebas" panose="020B0606020202050201" pitchFamily="34" charset="0"/>
              </a:rPr>
              <a:t>Werkgroep Wirdum Eenum Energieplan heet u Welkom!</a:t>
            </a:r>
            <a:endParaRPr lang="aa-ET" dirty="0">
              <a:latin typeface="Bebas" panose="020B0606020202050201" pitchFamily="34" charset="0"/>
            </a:endParaRPr>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a:solidFill>
                    <a:schemeClr val="tx1"/>
                  </a:solidFill>
                </a:rPr>
                <a:t>Welkom!</a:t>
              </a:r>
              <a:endParaRPr lang="aa-ET" dirty="0">
                <a:solidFill>
                  <a:schemeClr val="tx1"/>
                </a:solidFill>
              </a:endParaRPr>
            </a:p>
          </p:txBody>
        </p:sp>
      </p:grpSp>
    </p:spTree>
    <p:extLst>
      <p:ext uri="{BB962C8B-B14F-4D97-AF65-F5344CB8AC3E}">
        <p14:creationId xmlns:p14="http://schemas.microsoft.com/office/powerpoint/2010/main" val="70905233"/>
      </p:ext>
    </p:extLst>
  </p:cSld>
  <p:clrMapOvr>
    <a:masterClrMapping/>
  </p:clrMapOvr>
  <p:transition spd="slow" advTm="4681">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err="1">
                <a:latin typeface="Bebas" panose="020B0606020202050201" pitchFamily="34" charset="0"/>
              </a:rPr>
              <a:t>VloerIsolatie</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167200" y="1263144"/>
            <a:ext cx="3623990" cy="5916828"/>
          </a:xfrm>
        </p:spPr>
        <p:txBody>
          <a:bodyPr>
            <a:normAutofit fontScale="55000" lnSpcReduction="20000"/>
          </a:bodyPr>
          <a:lstStyle/>
          <a:p>
            <a:endParaRPr lang="en-US" sz="2400" b="1" dirty="0"/>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300" i="0" u="none" strike="noStrike" cap="none" spc="0" normalizeH="0" baseline="0" noProof="0" dirty="0" err="1">
                <a:ln>
                  <a:noFill/>
                </a:ln>
                <a:solidFill>
                  <a:schemeClr val="tx1"/>
                </a:solidFill>
                <a:effectLst/>
                <a:uLnTx/>
                <a:uFillTx/>
                <a:latin typeface="+mn-lt"/>
                <a:ea typeface="+mn-ea"/>
                <a:cs typeface="+mn-cs"/>
                <a:sym typeface="Circular Std Book"/>
              </a:rPr>
              <a:t>Isolatie</a:t>
            </a:r>
            <a:r>
              <a:rPr kumimoji="0" lang="en-US" sz="33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3300" i="0" u="none" strike="noStrike" cap="none" spc="0" normalizeH="0" baseline="0" noProof="0" dirty="0" err="1">
                <a:ln>
                  <a:noFill/>
                </a:ln>
                <a:solidFill>
                  <a:schemeClr val="tx1"/>
                </a:solidFill>
                <a:effectLst/>
                <a:uLnTx/>
                <a:uFillTx/>
                <a:latin typeface="+mn-lt"/>
                <a:ea typeface="+mn-ea"/>
                <a:cs typeface="+mn-cs"/>
                <a:sym typeface="Circular Std Book"/>
              </a:rPr>
              <a:t>tussen</a:t>
            </a:r>
            <a:r>
              <a:rPr kumimoji="0" lang="en-US" sz="33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3300" i="0" u="none" strike="noStrike" cap="none" spc="0" normalizeH="0" baseline="0" noProof="0" dirty="0" err="1">
                <a:ln>
                  <a:noFill/>
                </a:ln>
                <a:solidFill>
                  <a:schemeClr val="tx1"/>
                </a:solidFill>
                <a:effectLst/>
                <a:uLnTx/>
                <a:uFillTx/>
                <a:latin typeface="+mn-lt"/>
                <a:ea typeface="+mn-ea"/>
                <a:cs typeface="+mn-cs"/>
                <a:sym typeface="Circular Std Book"/>
              </a:rPr>
              <a:t>bestaande</a:t>
            </a:r>
            <a:r>
              <a:rPr kumimoji="0" lang="en-US" sz="3300" i="0" u="none" strike="noStrike" cap="none" spc="0" normalizeH="0" baseline="0" noProof="0" dirty="0">
                <a:ln>
                  <a:noFill/>
                </a:ln>
                <a:solidFill>
                  <a:schemeClr val="tx1"/>
                </a:solidFill>
                <a:effectLst/>
                <a:uLnTx/>
                <a:uFillTx/>
                <a:latin typeface="+mn-lt"/>
                <a:ea typeface="+mn-ea"/>
                <a:cs typeface="+mn-cs"/>
                <a:sym typeface="Circular Std Book"/>
              </a:rPr>
              <a:t> </a:t>
            </a:r>
            <a:r>
              <a:rPr kumimoji="0" lang="en-US" sz="3300" i="0" u="none" strike="noStrike" cap="none" spc="0" normalizeH="0" baseline="0" noProof="0" dirty="0" err="1">
                <a:ln>
                  <a:noFill/>
                </a:ln>
                <a:solidFill>
                  <a:schemeClr val="tx1"/>
                </a:solidFill>
                <a:effectLst/>
                <a:uLnTx/>
                <a:uFillTx/>
                <a:latin typeface="+mn-lt"/>
                <a:ea typeface="+mn-ea"/>
                <a:cs typeface="+mn-cs"/>
                <a:sym typeface="Circular Std Book"/>
              </a:rPr>
              <a:t>balklaag</a:t>
            </a:r>
            <a:endParaRPr lang="en-US" sz="3300" dirty="0">
              <a:solidFill>
                <a:schemeClr val="tx1"/>
              </a:solidFill>
              <a:latin typeface="+mn-lt"/>
              <a:ea typeface="+mn-ea"/>
              <a:cs typeface="+mn-cs"/>
            </a:endParaRPr>
          </a:p>
          <a:p>
            <a:pPr marL="112713" marR="0" lvl="0" indent="0" defTabSz="914400" fontAlgn="auto">
              <a:spcBef>
                <a:spcPts val="700"/>
              </a:spcBef>
              <a:spcAft>
                <a:spcPts val="0"/>
              </a:spcAft>
              <a:buClrTx/>
              <a:buSzPct val="100000"/>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a:solidFill>
                  <a:schemeClr val="tx1"/>
                </a:solidFill>
                <a:latin typeface="+mn-lt"/>
                <a:ea typeface="+mn-ea"/>
                <a:cs typeface="+mn-cs"/>
              </a:rPr>
              <a:t>± €</a:t>
            </a:r>
            <a:r>
              <a:rPr kumimoji="0" lang="en-US" sz="3300" i="0" u="none" strike="noStrike" cap="none" spc="0" normalizeH="0" baseline="0" noProof="0" dirty="0">
                <a:ln>
                  <a:noFill/>
                </a:ln>
                <a:solidFill>
                  <a:schemeClr val="tx1"/>
                </a:solidFill>
                <a:effectLst/>
                <a:uLnTx/>
                <a:uFillTx/>
                <a:latin typeface="+mn-lt"/>
                <a:ea typeface="+mn-ea"/>
                <a:cs typeface="+mn-cs"/>
                <a:sym typeface="Circular Std Book"/>
              </a:rPr>
              <a:t> 15-40,- /m2</a:t>
            </a: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3300" dirty="0">
              <a:solidFill>
                <a:schemeClr val="tx1"/>
              </a:solidFill>
              <a:latin typeface="+mn-lt"/>
              <a:ea typeface="+mn-ea"/>
              <a:cs typeface="+mn-cs"/>
            </a:endParaRP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err="1">
                <a:solidFill>
                  <a:schemeClr val="tx1"/>
                </a:solidFill>
                <a:latin typeface="+mn-lt"/>
                <a:ea typeface="+mn-ea"/>
                <a:cs typeface="+mn-cs"/>
              </a:rPr>
              <a:t>Isolatie</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bovenop</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bestaande</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vloer</a:t>
            </a:r>
            <a:endParaRPr lang="en-US" sz="3300" dirty="0">
              <a:solidFill>
                <a:schemeClr val="tx1"/>
              </a:solidFill>
              <a:latin typeface="+mn-lt"/>
              <a:ea typeface="+mn-ea"/>
              <a:cs typeface="+mn-cs"/>
            </a:endParaRPr>
          </a:p>
          <a:p>
            <a:pPr marL="112713" marR="0" lvl="0" indent="0" defTabSz="914400" fontAlgn="auto">
              <a:spcBef>
                <a:spcPts val="700"/>
              </a:spcBef>
              <a:spcAft>
                <a:spcPts val="0"/>
              </a:spcAft>
              <a:buClrTx/>
              <a:buSzPct val="100000"/>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a:solidFill>
                  <a:schemeClr val="tx1"/>
                </a:solidFill>
                <a:latin typeface="+mn-lt"/>
                <a:ea typeface="+mn-ea"/>
                <a:cs typeface="+mn-cs"/>
              </a:rPr>
              <a:t>± € 80 – 110,- /m2 excl. </a:t>
            </a:r>
            <a:r>
              <a:rPr lang="en-US" sz="3300" dirty="0" err="1">
                <a:solidFill>
                  <a:schemeClr val="tx1"/>
                </a:solidFill>
                <a:latin typeface="+mn-lt"/>
                <a:ea typeface="+mn-ea"/>
                <a:cs typeface="+mn-cs"/>
              </a:rPr>
              <a:t>bijkomende</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kosten</a:t>
            </a:r>
            <a:endParaRPr lang="en-US" sz="3300" dirty="0">
              <a:solidFill>
                <a:schemeClr val="tx1"/>
              </a:solidFill>
              <a:latin typeface="+mn-lt"/>
              <a:ea typeface="+mn-ea"/>
              <a:cs typeface="+mn-cs"/>
            </a:endParaRP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3300" dirty="0">
              <a:solidFill>
                <a:schemeClr val="tx1"/>
              </a:solidFill>
              <a:latin typeface="+mn-lt"/>
              <a:ea typeface="+mn-ea"/>
              <a:cs typeface="+mn-cs"/>
            </a:endParaRPr>
          </a:p>
          <a:p>
            <a:pPr marL="112713" marR="0" lvl="0" defTabSz="914400" fontAlgn="auto">
              <a:spcBef>
                <a:spcPts val="700"/>
              </a:spcBef>
              <a:spcAft>
                <a:spcPts val="0"/>
              </a:spcAft>
              <a:buClrTx/>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err="1">
                <a:solidFill>
                  <a:schemeClr val="tx1"/>
                </a:solidFill>
                <a:latin typeface="+mn-lt"/>
                <a:ea typeface="+mn-ea"/>
                <a:cs typeface="+mn-cs"/>
              </a:rPr>
              <a:t>Bodemisolatie</a:t>
            </a:r>
            <a:endParaRPr lang="en-US" sz="3300" dirty="0">
              <a:solidFill>
                <a:schemeClr val="tx1"/>
              </a:solidFill>
              <a:latin typeface="+mn-lt"/>
              <a:ea typeface="+mn-ea"/>
              <a:cs typeface="+mn-cs"/>
            </a:endParaRPr>
          </a:p>
          <a:p>
            <a:pPr marL="112713" marR="0" lvl="0" indent="0" defTabSz="914400" fontAlgn="auto">
              <a:spcBef>
                <a:spcPts val="700"/>
              </a:spcBef>
              <a:spcAft>
                <a:spcPts val="0"/>
              </a:spcAft>
              <a:buClrTx/>
              <a:buSzPct val="100000"/>
              <a:buNone/>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a:solidFill>
                  <a:schemeClr val="tx1"/>
                </a:solidFill>
                <a:latin typeface="+mn-lt"/>
                <a:ea typeface="+mn-ea"/>
                <a:cs typeface="+mn-cs"/>
              </a:rPr>
              <a:t>± € 45-55,- /m2</a:t>
            </a:r>
          </a:p>
          <a:p>
            <a:pPr marL="569913" indent="-457200"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err="1">
                <a:solidFill>
                  <a:schemeClr val="tx1"/>
                </a:solidFill>
                <a:latin typeface="+mn-lt"/>
                <a:ea typeface="+mn-ea"/>
                <a:cs typeface="+mn-cs"/>
              </a:rPr>
              <a:t>Bestaande</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vloer</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vervangen</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voor</a:t>
            </a:r>
            <a:r>
              <a:rPr lang="en-US" sz="3300" dirty="0"/>
              <a:t> </a:t>
            </a:r>
            <a:r>
              <a:rPr lang="en-US" sz="3300" dirty="0" err="1">
                <a:solidFill>
                  <a:schemeClr val="tx1"/>
                </a:solidFill>
                <a:latin typeface="+mn-lt"/>
                <a:ea typeface="+mn-ea"/>
                <a:cs typeface="+mn-cs"/>
              </a:rPr>
              <a:t>schuimbeton</a:t>
            </a:r>
            <a:endParaRPr lang="en-US" sz="3300" dirty="0"/>
          </a:p>
          <a:p>
            <a:pPr marL="569913" indent="-457200"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3300" dirty="0">
              <a:solidFill>
                <a:schemeClr val="tx1"/>
              </a:solidFill>
              <a:latin typeface="+mn-lt"/>
              <a:ea typeface="+mn-ea"/>
              <a:cs typeface="+mn-cs"/>
            </a:endParaRPr>
          </a:p>
          <a:p>
            <a:pPr marL="569913" indent="-457200"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err="1">
                <a:solidFill>
                  <a:schemeClr val="tx1"/>
                </a:solidFill>
                <a:latin typeface="+mn-lt"/>
                <a:ea typeface="+mn-ea"/>
                <a:cs typeface="+mn-cs"/>
              </a:rPr>
              <a:t>Prijs</a:t>
            </a:r>
            <a:r>
              <a:rPr lang="en-US" sz="3300" dirty="0">
                <a:solidFill>
                  <a:schemeClr val="tx1"/>
                </a:solidFill>
                <a:latin typeface="+mn-lt"/>
                <a:ea typeface="+mn-ea"/>
                <a:cs typeface="+mn-cs"/>
              </a:rPr>
              <a:t>: ± € 115 – 135/m2 </a:t>
            </a:r>
          </a:p>
          <a:p>
            <a:pPr marL="569913" indent="-457200"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a:solidFill>
                  <a:schemeClr val="tx1"/>
                </a:solidFill>
                <a:latin typeface="+mn-lt"/>
                <a:ea typeface="+mn-ea"/>
                <a:cs typeface="+mn-cs"/>
              </a:rPr>
              <a:t>(incl. </a:t>
            </a:r>
            <a:r>
              <a:rPr lang="en-US" sz="3300" dirty="0" err="1">
                <a:solidFill>
                  <a:schemeClr val="tx1"/>
                </a:solidFill>
                <a:latin typeface="+mn-lt"/>
                <a:ea typeface="+mn-ea"/>
                <a:cs typeface="+mn-cs"/>
              </a:rPr>
              <a:t>vloerafwerking</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exclusief</a:t>
            </a:r>
            <a:endParaRPr lang="en-US" sz="3300" dirty="0"/>
          </a:p>
          <a:p>
            <a:pPr marL="569913" indent="-457200" defTabSz="914400">
              <a:spcBef>
                <a:spcPts val="700"/>
              </a:spcBef>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err="1">
                <a:solidFill>
                  <a:schemeClr val="tx1"/>
                </a:solidFill>
                <a:latin typeface="+mn-lt"/>
                <a:ea typeface="+mn-ea"/>
                <a:cs typeface="+mn-cs"/>
              </a:rPr>
              <a:t>eventuele</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bijkomende</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kosten</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als</a:t>
            </a:r>
            <a:r>
              <a:rPr lang="en-US" sz="3300" dirty="0">
                <a:solidFill>
                  <a:schemeClr val="tx1"/>
                </a:solidFill>
                <a:latin typeface="+mn-lt"/>
                <a:ea typeface="+mn-ea"/>
                <a:cs typeface="+mn-cs"/>
              </a:rPr>
              <a:t> </a:t>
            </a:r>
            <a:r>
              <a:rPr lang="en-US" sz="3300" dirty="0" err="1">
                <a:solidFill>
                  <a:schemeClr val="tx1"/>
                </a:solidFill>
                <a:latin typeface="+mn-lt"/>
                <a:ea typeface="+mn-ea"/>
                <a:cs typeface="+mn-cs"/>
              </a:rPr>
              <a:t>vloerverwarming</a:t>
            </a:r>
            <a:r>
              <a:rPr lang="en-US" sz="3300" dirty="0">
                <a:solidFill>
                  <a:schemeClr val="tx1"/>
                </a:solidFill>
                <a:latin typeface="+mn-lt"/>
                <a:ea typeface="+mn-ea"/>
                <a:cs typeface="+mn-cs"/>
              </a:rPr>
              <a:t>)</a:t>
            </a:r>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3300" dirty="0"/>
          </a:p>
          <a:p>
            <a:pPr marL="112713" lvl="0">
              <a:spcBef>
                <a:spcPts val="700"/>
              </a:spcBef>
              <a:buSzPct val="10000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3300" dirty="0"/>
              <a:t> (</a:t>
            </a:r>
            <a:r>
              <a:rPr lang="en-US" sz="3300" dirty="0" err="1"/>
              <a:t>prijspeil</a:t>
            </a:r>
            <a:r>
              <a:rPr lang="en-US" sz="3300" dirty="0"/>
              <a:t> 2019)</a:t>
            </a:r>
            <a:endParaRPr lang="en-US" sz="2400" b="1" dirty="0"/>
          </a:p>
        </p:txBody>
      </p:sp>
      <p:pic>
        <p:nvPicPr>
          <p:cNvPr id="4" name="Afbeelding 3">
            <a:extLst>
              <a:ext uri="{FF2B5EF4-FFF2-40B4-BE49-F238E27FC236}">
                <a16:creationId xmlns:a16="http://schemas.microsoft.com/office/drawing/2014/main" xmlns="" id="{76FC6019-8F42-426F-81DB-F51A3B1F2560}"/>
              </a:ext>
            </a:extLst>
          </p:cNvPr>
          <p:cNvPicPr>
            <a:picLocks noChangeAspect="1"/>
          </p:cNvPicPr>
          <p:nvPr/>
        </p:nvPicPr>
        <p:blipFill rotWithShape="1">
          <a:blip r:embed="rId2"/>
          <a:srcRect l="60845" t="19155" r="6250" b="9201"/>
          <a:stretch/>
        </p:blipFill>
        <p:spPr>
          <a:xfrm>
            <a:off x="5796286" y="556924"/>
            <a:ext cx="4874653" cy="5970082"/>
          </a:xfrm>
          <a:prstGeom prst="rect">
            <a:avLst/>
          </a:prstGeom>
        </p:spPr>
      </p:pic>
    </p:spTree>
    <p:extLst>
      <p:ext uri="{BB962C8B-B14F-4D97-AF65-F5344CB8AC3E}">
        <p14:creationId xmlns:p14="http://schemas.microsoft.com/office/powerpoint/2010/main" val="2249040072"/>
      </p:ext>
    </p:extLst>
  </p:cSld>
  <p:clrMapOvr>
    <a:masterClrMapping/>
  </p:clrMapOvr>
  <p:transition spd="slow" advTm="12000">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Samenvatting maatregelen en kosten</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Goed</a:t>
              </a:r>
              <a:r>
                <a:rPr lang="en-US" b="1" dirty="0">
                  <a:solidFill>
                    <a:schemeClr val="tx1"/>
                  </a:solidFill>
                </a:rPr>
                <a:t> te </a:t>
              </a:r>
              <a:r>
                <a:rPr lang="en-US" b="1" dirty="0" err="1">
                  <a:solidFill>
                    <a:schemeClr val="tx1"/>
                  </a:solidFill>
                </a:rPr>
                <a:t>weten</a:t>
              </a:r>
              <a:endParaRPr lang="aa-ET" dirty="0">
                <a:solidFill>
                  <a:schemeClr val="tx1"/>
                </a:solidFill>
              </a:endParaRPr>
            </a:p>
          </p:txBody>
        </p:sp>
      </p:grpSp>
      <p:pic>
        <p:nvPicPr>
          <p:cNvPr id="12" name="Afbeelding 11">
            <a:extLst>
              <a:ext uri="{FF2B5EF4-FFF2-40B4-BE49-F238E27FC236}">
                <a16:creationId xmlns:a16="http://schemas.microsoft.com/office/drawing/2014/main" xmlns="" id="{54E537AA-BC80-4460-BAC4-339F0F457FC3}"/>
              </a:ext>
            </a:extLst>
          </p:cNvPr>
          <p:cNvPicPr>
            <a:picLocks noChangeAspect="1"/>
          </p:cNvPicPr>
          <p:nvPr/>
        </p:nvPicPr>
        <p:blipFill>
          <a:blip r:embed="rId2"/>
          <a:stretch>
            <a:fillRect/>
          </a:stretch>
        </p:blipFill>
        <p:spPr>
          <a:xfrm>
            <a:off x="9769007" y="2125493"/>
            <a:ext cx="2162884" cy="2036768"/>
          </a:xfrm>
          <a:prstGeom prst="rect">
            <a:avLst/>
          </a:prstGeom>
        </p:spPr>
      </p:pic>
      <p:pic>
        <p:nvPicPr>
          <p:cNvPr id="6" name="Afbeelding 5">
            <a:extLst>
              <a:ext uri="{FF2B5EF4-FFF2-40B4-BE49-F238E27FC236}">
                <a16:creationId xmlns:a16="http://schemas.microsoft.com/office/drawing/2014/main" xmlns="" id="{072DA25D-2B27-4666-B64B-8A98B9E40C83}"/>
              </a:ext>
            </a:extLst>
          </p:cNvPr>
          <p:cNvPicPr>
            <a:picLocks noChangeAspect="1"/>
          </p:cNvPicPr>
          <p:nvPr/>
        </p:nvPicPr>
        <p:blipFill rotWithShape="1">
          <a:blip r:embed="rId3"/>
          <a:srcRect l="20493" t="23064" r="6408" b="8169"/>
          <a:stretch/>
        </p:blipFill>
        <p:spPr>
          <a:xfrm>
            <a:off x="427149" y="1037320"/>
            <a:ext cx="9357344" cy="4951677"/>
          </a:xfrm>
          <a:prstGeom prst="rect">
            <a:avLst/>
          </a:prstGeom>
        </p:spPr>
      </p:pic>
      <p:sp>
        <p:nvSpPr>
          <p:cNvPr id="7" name="Tekstvak 6">
            <a:extLst>
              <a:ext uri="{FF2B5EF4-FFF2-40B4-BE49-F238E27FC236}">
                <a16:creationId xmlns:a16="http://schemas.microsoft.com/office/drawing/2014/main" xmlns="" id="{F278CB0B-0F0C-492F-BB46-92E6D4223433}"/>
              </a:ext>
            </a:extLst>
          </p:cNvPr>
          <p:cNvSpPr txBox="1"/>
          <p:nvPr/>
        </p:nvSpPr>
        <p:spPr>
          <a:xfrm>
            <a:off x="10090596" y="5619665"/>
            <a:ext cx="1519707" cy="369332"/>
          </a:xfrm>
          <a:prstGeom prst="rect">
            <a:avLst/>
          </a:prstGeom>
          <a:noFill/>
        </p:spPr>
        <p:txBody>
          <a:bodyPr wrap="square" rtlCol="0">
            <a:spAutoFit/>
          </a:bodyPr>
          <a:lstStyle/>
          <a:p>
            <a:pPr algn="r"/>
            <a:r>
              <a:rPr lang="nl-NL" dirty="0"/>
              <a:t>Prijspeil 2019</a:t>
            </a:r>
          </a:p>
        </p:txBody>
      </p:sp>
    </p:spTree>
    <p:extLst>
      <p:ext uri="{BB962C8B-B14F-4D97-AF65-F5344CB8AC3E}">
        <p14:creationId xmlns:p14="http://schemas.microsoft.com/office/powerpoint/2010/main" val="4144682201"/>
      </p:ext>
    </p:extLst>
  </p:cSld>
  <p:clrMapOvr>
    <a:masterClrMapping/>
  </p:clrMapOvr>
  <mc:AlternateContent xmlns:mc="http://schemas.openxmlformats.org/markup-compatibility/2006" xmlns:p14="http://schemas.microsoft.com/office/powerpoint/2010/main">
    <mc:Choice Requires="p14">
      <p:transition spd="slow" p14:dur="3400" advTm="28679">
        <p14:reveal/>
      </p:transition>
    </mc:Choice>
    <mc:Fallback xmlns="">
      <p:transition spd="slow" advTm="28679">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sz="4400" dirty="0">
                <a:latin typeface="Bebas" panose="020B0606020202050201" pitchFamily="34" charset="0"/>
              </a:rPr>
              <a:t>TIPS</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Goed</a:t>
              </a:r>
              <a:r>
                <a:rPr lang="en-US" b="1" dirty="0">
                  <a:solidFill>
                    <a:schemeClr val="tx1"/>
                  </a:solidFill>
                </a:rPr>
                <a:t> te </a:t>
              </a:r>
              <a:r>
                <a:rPr lang="en-US" b="1" dirty="0" err="1">
                  <a:solidFill>
                    <a:schemeClr val="tx1"/>
                  </a:solidFill>
                </a:rPr>
                <a:t>weten</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806808" y="1118071"/>
            <a:ext cx="7796279" cy="4787977"/>
          </a:xfrm>
          <a:prstGeom prst="rect">
            <a:avLst/>
          </a:prstGeom>
          <a:noFill/>
        </p:spPr>
        <p:txBody>
          <a:bodyPr wrap="square">
            <a:spAutoFit/>
          </a:bodyPr>
          <a:lstStyle/>
          <a:p>
            <a:pPr marL="0" indent="0">
              <a:lnSpc>
                <a:spcPct val="90000"/>
              </a:lnSpc>
              <a:spcBef>
                <a:spcPts val="1001"/>
              </a:spcBef>
              <a:buClr>
                <a:srgbClr val="000000"/>
              </a:buClr>
              <a:buNone/>
            </a:pPr>
            <a:r>
              <a:rPr lang="nl-NL" sz="2800" b="0" strike="noStrike" spc="-1" dirty="0">
                <a:solidFill>
                  <a:srgbClr val="000000"/>
                </a:solidFill>
                <a:latin typeface="Calibri"/>
              </a:rPr>
              <a:t>Besteed je geld </a:t>
            </a:r>
            <a:r>
              <a:rPr lang="nl-NL" sz="2800" b="1" strike="noStrike" spc="-1" dirty="0">
                <a:solidFill>
                  <a:srgbClr val="000000"/>
                </a:solidFill>
                <a:latin typeface="Calibri"/>
              </a:rPr>
              <a:t>eerst aan stevig isoleren</a:t>
            </a:r>
            <a:r>
              <a:rPr lang="nl-NL" sz="2800" b="0" strike="noStrike" spc="-1" dirty="0">
                <a:solidFill>
                  <a:srgbClr val="000000"/>
                </a:solidFill>
                <a:latin typeface="Calibri"/>
              </a:rPr>
              <a:t> en daarna pas aan je installatie: </a:t>
            </a:r>
          </a:p>
          <a:p>
            <a:pPr marL="0" indent="0">
              <a:lnSpc>
                <a:spcPct val="90000"/>
              </a:lnSpc>
              <a:spcBef>
                <a:spcPts val="1001"/>
              </a:spcBef>
              <a:buClr>
                <a:srgbClr val="000000"/>
              </a:buClr>
              <a:buNone/>
            </a:pPr>
            <a:endParaRPr lang="nl-NL" sz="2800" spc="-1" dirty="0">
              <a:solidFill>
                <a:srgbClr val="000000"/>
              </a:solidFill>
              <a:latin typeface="Calibri"/>
            </a:endParaRPr>
          </a:p>
          <a:p>
            <a:pPr marL="228600" indent="-227880">
              <a:lnSpc>
                <a:spcPct val="90000"/>
              </a:lnSpc>
              <a:spcBef>
                <a:spcPts val="1001"/>
              </a:spcBef>
              <a:buClr>
                <a:srgbClr val="000000"/>
              </a:buClr>
              <a:buFont typeface="Arial"/>
              <a:buChar char="•"/>
            </a:pPr>
            <a:r>
              <a:rPr lang="nl-NL" sz="2800" b="0" strike="noStrike" spc="-1" dirty="0">
                <a:solidFill>
                  <a:srgbClr val="000000"/>
                </a:solidFill>
                <a:latin typeface="Calibri"/>
              </a:rPr>
              <a:t>Als je gevelisolatie toepast, pak dan ook direct de beglazing aan (</a:t>
            </a:r>
            <a:r>
              <a:rPr lang="nl-NL" sz="2800" b="0" strike="noStrike" spc="-1" dirty="0" err="1">
                <a:solidFill>
                  <a:srgbClr val="000000"/>
                </a:solidFill>
                <a:latin typeface="Calibri"/>
              </a:rPr>
              <a:t>ivm</a:t>
            </a:r>
            <a:r>
              <a:rPr lang="nl-NL" sz="2800" b="0" strike="noStrike" spc="-1" dirty="0">
                <a:solidFill>
                  <a:srgbClr val="000000"/>
                </a:solidFill>
                <a:latin typeface="Calibri"/>
              </a:rPr>
              <a:t> koude gaten in gevel)</a:t>
            </a:r>
            <a:endParaRPr lang="en-US" sz="2800" b="0" strike="noStrike" spc="-1" dirty="0">
              <a:latin typeface="Arial"/>
            </a:endParaRPr>
          </a:p>
          <a:p>
            <a:pPr marL="228600" indent="-227880">
              <a:lnSpc>
                <a:spcPct val="90000"/>
              </a:lnSpc>
              <a:spcBef>
                <a:spcPts val="1001"/>
              </a:spcBef>
              <a:buClr>
                <a:srgbClr val="000000"/>
              </a:buClr>
              <a:buFont typeface="Arial"/>
              <a:buChar char="•"/>
            </a:pPr>
            <a:r>
              <a:rPr lang="nl-NL" sz="2800" b="0" strike="noStrike" spc="-1" dirty="0">
                <a:solidFill>
                  <a:srgbClr val="000000"/>
                </a:solidFill>
                <a:latin typeface="Calibri"/>
              </a:rPr>
              <a:t>Koude voeten worden vaak eerder door trek langs de vloer veroorzaakt dan door gebrek aan vloerisolatie</a:t>
            </a:r>
            <a:endParaRPr lang="en-US" sz="2800" spc="-1" dirty="0">
              <a:latin typeface="Arial"/>
            </a:endParaRPr>
          </a:p>
          <a:p>
            <a:pPr marL="228600" indent="-227880">
              <a:lnSpc>
                <a:spcPct val="90000"/>
              </a:lnSpc>
              <a:spcBef>
                <a:spcPts val="1001"/>
              </a:spcBef>
              <a:buClr>
                <a:srgbClr val="000000"/>
              </a:buClr>
              <a:buFont typeface="Arial"/>
              <a:buChar char="•"/>
            </a:pPr>
            <a:r>
              <a:rPr lang="nl-NL" sz="2600" b="0" strike="noStrike" spc="-1" dirty="0">
                <a:solidFill>
                  <a:srgbClr val="000000"/>
                </a:solidFill>
                <a:latin typeface="Calibri"/>
              </a:rPr>
              <a:t>De trek langs de vloer wordt op zijn beurt weer vaak veroorzaakt door matige beglazing en kierende kozijnen</a:t>
            </a:r>
            <a:endParaRPr lang="en-US" sz="2600" b="0" strike="noStrike" spc="-1" dirty="0">
              <a:latin typeface="Arial"/>
            </a:endParaRPr>
          </a:p>
        </p:txBody>
      </p:sp>
      <p:pic>
        <p:nvPicPr>
          <p:cNvPr id="12" name="Afbeelding 11">
            <a:extLst>
              <a:ext uri="{FF2B5EF4-FFF2-40B4-BE49-F238E27FC236}">
                <a16:creationId xmlns:a16="http://schemas.microsoft.com/office/drawing/2014/main" xmlns="" id="{54E537AA-BC80-4460-BAC4-339F0F457FC3}"/>
              </a:ext>
            </a:extLst>
          </p:cNvPr>
          <p:cNvPicPr>
            <a:picLocks noChangeAspect="1"/>
          </p:cNvPicPr>
          <p:nvPr/>
        </p:nvPicPr>
        <p:blipFill>
          <a:blip r:embed="rId2"/>
          <a:stretch>
            <a:fillRect/>
          </a:stretch>
        </p:blipFill>
        <p:spPr>
          <a:xfrm>
            <a:off x="8745522" y="1827842"/>
            <a:ext cx="3267075" cy="3076575"/>
          </a:xfrm>
          <a:prstGeom prst="rect">
            <a:avLst/>
          </a:prstGeom>
        </p:spPr>
      </p:pic>
    </p:spTree>
    <p:extLst>
      <p:ext uri="{BB962C8B-B14F-4D97-AF65-F5344CB8AC3E}">
        <p14:creationId xmlns:p14="http://schemas.microsoft.com/office/powerpoint/2010/main" val="2785412434"/>
      </p:ext>
    </p:extLst>
  </p:cSld>
  <p:clrMapOvr>
    <a:masterClrMapping/>
  </p:clrMapOvr>
  <mc:AlternateContent xmlns:mc="http://schemas.openxmlformats.org/markup-compatibility/2006" xmlns:p14="http://schemas.microsoft.com/office/powerpoint/2010/main">
    <mc:Choice Requires="p14">
      <p:transition spd="slow" p14:dur="1500" advTm="20427">
        <p:split orient="vert"/>
      </p:transition>
    </mc:Choice>
    <mc:Fallback xmlns="">
      <p:transition spd="slow" advTm="20427">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527237"/>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Meten is weten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normAutofit/>
          </a:bodyPr>
          <a:lstStyle/>
          <a:p>
            <a:endParaRPr lang="en-US" sz="2400" b="1" dirty="0"/>
          </a:p>
          <a:p>
            <a:r>
              <a:rPr lang="en-US" sz="2400" b="1" dirty="0" err="1"/>
              <a:t>Grondig</a:t>
            </a:r>
            <a:r>
              <a:rPr lang="en-US" sz="2400" b="1" dirty="0"/>
              <a:t> </a:t>
            </a:r>
            <a:r>
              <a:rPr lang="en-US" sz="2400" b="1" dirty="0" err="1"/>
              <a:t>aan</a:t>
            </a:r>
            <a:r>
              <a:rPr lang="en-US" sz="2400" b="1" dirty="0"/>
              <a:t> de slag met je huis?</a:t>
            </a:r>
          </a:p>
          <a:p>
            <a:endParaRPr lang="en-US" sz="2400" b="1" dirty="0"/>
          </a:p>
        </p:txBody>
      </p:sp>
    </p:spTree>
    <p:extLst>
      <p:ext uri="{BB962C8B-B14F-4D97-AF65-F5344CB8AC3E}">
        <p14:creationId xmlns:p14="http://schemas.microsoft.com/office/powerpoint/2010/main" val="996145212"/>
      </p:ext>
    </p:extLst>
  </p:cSld>
  <p:clrMapOvr>
    <a:masterClrMapping/>
  </p:clrMapOvr>
  <p:transition spd="slow" advTm="2322">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nergie Index: Wij Berekenen De Energie Index Voor Woningen | BRL9500">
            <a:extLst>
              <a:ext uri="{FF2B5EF4-FFF2-40B4-BE49-F238E27FC236}">
                <a16:creationId xmlns:a16="http://schemas.microsoft.com/office/drawing/2014/main" xmlns="" id="{AAA89A7A-361C-4412-AFFB-F5CDA3868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7" y="1149687"/>
            <a:ext cx="5835859" cy="4772738"/>
          </a:xfrm>
          <a:prstGeom prst="rect">
            <a:avLst/>
          </a:prstGeom>
          <a:noFill/>
          <a:extLst>
            <a:ext uri="{909E8E84-426E-40DD-AFC4-6F175D3DCCD1}">
              <a14:hiddenFill xmlns:a14="http://schemas.microsoft.com/office/drawing/2010/main">
                <a:solidFill>
                  <a:srgbClr val="FFFFFF"/>
                </a:solidFill>
              </a14:hiddenFill>
            </a:ext>
          </a:extLst>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527237"/>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normAutofit/>
          </a:bodyPr>
          <a:lstStyle/>
          <a:p>
            <a:endParaRPr lang="en-US" sz="2400" b="1" dirty="0"/>
          </a:p>
          <a:p>
            <a:endParaRPr lang="en-US" sz="2400" b="1" dirty="0"/>
          </a:p>
        </p:txBody>
      </p:sp>
    </p:spTree>
    <p:extLst>
      <p:ext uri="{BB962C8B-B14F-4D97-AF65-F5344CB8AC3E}">
        <p14:creationId xmlns:p14="http://schemas.microsoft.com/office/powerpoint/2010/main" val="1838585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271">
        <p159:morph option="byObject"/>
      </p:transition>
    </mc:Choice>
    <mc:Fallback>
      <p:transition spd="slow" advTm="271">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527237"/>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84748" y="805408"/>
            <a:ext cx="3408947" cy="688558"/>
          </a:xfrm>
        </p:spPr>
        <p:txBody>
          <a:bodyPr>
            <a:normAutofit/>
          </a:bodyPr>
          <a:lstStyle/>
          <a:p>
            <a:r>
              <a:rPr lang="nl-NL" sz="2800" dirty="0">
                <a:latin typeface="Bebas" panose="020B0606020202050201" pitchFamily="34" charset="0"/>
              </a:rPr>
              <a:t>Meten is weten</a:t>
            </a:r>
            <a:endParaRPr lang="aa-ET" sz="2800" dirty="0">
              <a:latin typeface="Bebas" panose="020B0606020202050201" pitchFamily="34" charset="0"/>
            </a:endParaRPr>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623990" cy="4574830"/>
          </a:xfrm>
        </p:spPr>
        <p:txBody>
          <a:bodyPr>
            <a:normAutofit/>
          </a:bodyPr>
          <a:lstStyle/>
          <a:p>
            <a:endParaRPr lang="en-US" sz="2400" b="1" dirty="0"/>
          </a:p>
          <a:p>
            <a:r>
              <a:rPr lang="en-US" sz="2400" b="1" dirty="0" err="1"/>
              <a:t>Een</a:t>
            </a:r>
            <a:r>
              <a:rPr lang="en-US" sz="2400" b="1" dirty="0"/>
              <a:t> EPA </a:t>
            </a:r>
            <a:r>
              <a:rPr lang="en-US" sz="2400" b="1" dirty="0" err="1"/>
              <a:t>onderzoek</a:t>
            </a:r>
            <a:r>
              <a:rPr lang="en-US" sz="2400" b="1" dirty="0"/>
              <a:t> is </a:t>
            </a:r>
            <a:r>
              <a:rPr lang="en-US" sz="2400" b="1" dirty="0" err="1"/>
              <a:t>aan</a:t>
            </a:r>
            <a:r>
              <a:rPr lang="en-US" sz="2400" b="1" dirty="0"/>
              <a:t> te </a:t>
            </a:r>
            <a:r>
              <a:rPr lang="en-US" sz="2400" b="1" dirty="0" err="1"/>
              <a:t>raden</a:t>
            </a:r>
            <a:r>
              <a:rPr lang="en-US" sz="2400" b="1" dirty="0"/>
              <a:t>. </a:t>
            </a:r>
          </a:p>
          <a:p>
            <a:r>
              <a:rPr lang="en-US" sz="2400" b="1" dirty="0"/>
              <a:t>Het </a:t>
            </a:r>
            <a:r>
              <a:rPr lang="en-US" sz="2400" b="1" dirty="0" err="1"/>
              <a:t>onderzoek</a:t>
            </a:r>
            <a:r>
              <a:rPr lang="en-US" sz="2400" b="1" dirty="0"/>
              <a:t> </a:t>
            </a:r>
            <a:r>
              <a:rPr lang="en-US" sz="2400" b="1" dirty="0" err="1"/>
              <a:t>geeft</a:t>
            </a:r>
            <a:r>
              <a:rPr lang="en-US" sz="2400" b="1" dirty="0"/>
              <a:t> de mate van </a:t>
            </a:r>
            <a:r>
              <a:rPr lang="en-US" sz="2400" b="1" dirty="0" err="1"/>
              <a:t>energieverlies</a:t>
            </a:r>
            <a:r>
              <a:rPr lang="en-US" sz="2400" b="1" dirty="0"/>
              <a:t> van de </a:t>
            </a:r>
            <a:r>
              <a:rPr lang="en-US" sz="2400" b="1" dirty="0" err="1"/>
              <a:t>woning</a:t>
            </a:r>
            <a:r>
              <a:rPr lang="en-US" sz="2400" b="1" dirty="0"/>
              <a:t> </a:t>
            </a:r>
            <a:r>
              <a:rPr lang="en-US" sz="2400" b="1" dirty="0" err="1"/>
              <a:t>weer</a:t>
            </a:r>
            <a:r>
              <a:rPr lang="en-US" sz="2400" b="1" dirty="0"/>
              <a:t>, hoe je </a:t>
            </a:r>
            <a:r>
              <a:rPr lang="en-US" sz="2400" b="1" dirty="0" err="1"/>
              <a:t>dit</a:t>
            </a:r>
            <a:r>
              <a:rPr lang="en-US" sz="2400" b="1" dirty="0"/>
              <a:t> </a:t>
            </a:r>
            <a:r>
              <a:rPr lang="en-US" sz="2400" b="1" dirty="0" err="1"/>
              <a:t>kunt</a:t>
            </a:r>
            <a:r>
              <a:rPr lang="en-US" sz="2400" b="1" dirty="0"/>
              <a:t> </a:t>
            </a:r>
            <a:r>
              <a:rPr lang="en-US" sz="2400" b="1" dirty="0" err="1"/>
              <a:t>verbeteren</a:t>
            </a:r>
            <a:r>
              <a:rPr lang="en-US" sz="2400" b="1" dirty="0"/>
              <a:t> en </a:t>
            </a:r>
            <a:r>
              <a:rPr lang="en-US" sz="2400" b="1" dirty="0" err="1"/>
              <a:t>welke</a:t>
            </a:r>
            <a:r>
              <a:rPr lang="en-US" sz="2400" b="1" dirty="0"/>
              <a:t> </a:t>
            </a:r>
            <a:r>
              <a:rPr lang="en-US" sz="2400" b="1" dirty="0" err="1"/>
              <a:t>stappen</a:t>
            </a:r>
            <a:r>
              <a:rPr lang="en-US" sz="2400" b="1" dirty="0"/>
              <a:t> te </a:t>
            </a:r>
            <a:r>
              <a:rPr lang="en-US" sz="2400" b="1" dirty="0" err="1"/>
              <a:t>zetten</a:t>
            </a:r>
            <a:r>
              <a:rPr lang="en-US" sz="2400" b="1" dirty="0"/>
              <a:t> </a:t>
            </a:r>
            <a:r>
              <a:rPr lang="en-US" sz="2400" b="1" dirty="0" err="1"/>
              <a:t>richting</a:t>
            </a:r>
            <a:r>
              <a:rPr lang="en-US" sz="2400" b="1" dirty="0"/>
              <a:t> </a:t>
            </a:r>
            <a:r>
              <a:rPr lang="en-US" sz="2400" b="1" dirty="0" err="1"/>
              <a:t>aardgas</a:t>
            </a:r>
            <a:r>
              <a:rPr lang="en-US" sz="2400" b="1" dirty="0"/>
              <a:t> </a:t>
            </a:r>
            <a:r>
              <a:rPr lang="en-US" sz="2400" b="1" dirty="0" err="1"/>
              <a:t>vrij</a:t>
            </a:r>
            <a:r>
              <a:rPr lang="en-US" sz="2400" b="1" dirty="0"/>
              <a:t>. Ook </a:t>
            </a:r>
            <a:r>
              <a:rPr lang="en-US" sz="2400" b="1" dirty="0" err="1"/>
              <a:t>komen</a:t>
            </a:r>
            <a:r>
              <a:rPr lang="en-US" sz="2400" b="1" dirty="0"/>
              <a:t> de </a:t>
            </a:r>
            <a:r>
              <a:rPr lang="en-US" sz="2400" b="1" dirty="0" err="1"/>
              <a:t>kosten</a:t>
            </a:r>
            <a:r>
              <a:rPr lang="en-US" sz="2400" b="1" dirty="0"/>
              <a:t> in </a:t>
            </a:r>
            <a:r>
              <a:rPr lang="en-US" sz="2400" b="1" dirty="0" err="1"/>
              <a:t>beeld</a:t>
            </a:r>
            <a:r>
              <a:rPr lang="en-US" sz="2400" b="1" dirty="0"/>
              <a:t> en de </a:t>
            </a:r>
            <a:r>
              <a:rPr lang="en-US" sz="2400" b="1" dirty="0" err="1"/>
              <a:t>terugverdientijd</a:t>
            </a:r>
            <a:r>
              <a:rPr lang="en-US" sz="2400" b="1" dirty="0"/>
              <a:t>.</a:t>
            </a:r>
          </a:p>
        </p:txBody>
      </p:sp>
      <p:pic>
        <p:nvPicPr>
          <p:cNvPr id="6" name="Picture 4" descr="Energie Index: Wij Berekenen De Energie Index Voor Woningen | BRL9500">
            <a:extLst>
              <a:ext uri="{FF2B5EF4-FFF2-40B4-BE49-F238E27FC236}">
                <a16:creationId xmlns:a16="http://schemas.microsoft.com/office/drawing/2014/main" xmlns="" id="{AAA89A7A-361C-4412-AFFB-F5CDA3868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743" y="1226909"/>
            <a:ext cx="5835859" cy="477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90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4000">
        <p159:morph option="byObject"/>
      </p:transition>
    </mc:Choice>
    <mc:Fallback>
      <p:transition spd="slow" advTm="4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err="1">
                <a:latin typeface="Bebas" panose="020B0606020202050201" pitchFamily="34" charset="0"/>
              </a:rPr>
              <a:t>Warmtepompen</a:t>
            </a:r>
            <a:r>
              <a:rPr lang="en-US" sz="4000" b="1" dirty="0">
                <a:latin typeface="Bebas" panose="020B0606020202050201" pitchFamily="34" charset="0"/>
              </a:rPr>
              <a:t/>
            </a:r>
            <a:br>
              <a:rPr lang="en-US" sz="4000" b="1" dirty="0">
                <a:latin typeface="Bebas" panose="020B0606020202050201" pitchFamily="34" charset="0"/>
              </a:rPr>
            </a:br>
            <a:r>
              <a:rPr lang="en-US" sz="4000" b="1" dirty="0">
                <a:latin typeface="Bebas" panose="020B0606020202050201" pitchFamily="34" charset="0"/>
              </a:rPr>
              <a:t>hoe &amp; Wat</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pic>
        <p:nvPicPr>
          <p:cNvPr id="2" name="Afbeelding 1">
            <a:extLst>
              <a:ext uri="{FF2B5EF4-FFF2-40B4-BE49-F238E27FC236}">
                <a16:creationId xmlns:a16="http://schemas.microsoft.com/office/drawing/2014/main" xmlns="" id="{38B0C4AC-E7F8-4F4D-9DAE-80AFDE5303B7}"/>
              </a:ext>
            </a:extLst>
          </p:cNvPr>
          <p:cNvPicPr>
            <a:picLocks noChangeAspect="1"/>
          </p:cNvPicPr>
          <p:nvPr/>
        </p:nvPicPr>
        <p:blipFill>
          <a:blip r:embed="rId3"/>
          <a:stretch>
            <a:fillRect/>
          </a:stretch>
        </p:blipFill>
        <p:spPr>
          <a:xfrm>
            <a:off x="2721647" y="3734886"/>
            <a:ext cx="8580074" cy="2478688"/>
          </a:xfrm>
          <a:prstGeom prst="rect">
            <a:avLst/>
          </a:prstGeom>
        </p:spPr>
      </p:pic>
    </p:spTree>
    <p:extLst>
      <p:ext uri="{BB962C8B-B14F-4D97-AF65-F5344CB8AC3E}">
        <p14:creationId xmlns:p14="http://schemas.microsoft.com/office/powerpoint/2010/main" val="3347321127"/>
      </p:ext>
    </p:extLst>
  </p:cSld>
  <p:clrMapOvr>
    <a:masterClrMapping/>
  </p:clrMapOvr>
  <mc:AlternateContent xmlns:mc="http://schemas.openxmlformats.org/markup-compatibility/2006" xmlns:p14="http://schemas.microsoft.com/office/powerpoint/2010/main">
    <mc:Choice Requires="p14">
      <p:transition spd="slow" p14:dur="3400" advTm="4809">
        <p14:reveal/>
      </p:transition>
    </mc:Choice>
    <mc:Fallback xmlns="">
      <p:transition spd="slow" advTm="4809">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Verschil tussen warmtepomp en een CV ketel</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806808" y="1118071"/>
            <a:ext cx="7796279" cy="2427331"/>
          </a:xfrm>
          <a:prstGeom prst="rect">
            <a:avLst/>
          </a:prstGeom>
          <a:noFill/>
        </p:spPr>
        <p:txBody>
          <a:bodyPr wrap="square">
            <a:spAutoFit/>
          </a:bodyPr>
          <a:lstStyle/>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lnSpc>
                <a:spcPct val="90000"/>
              </a:lnSpc>
              <a:spcBef>
                <a:spcPts val="1001"/>
              </a:spcBef>
              <a:buClr>
                <a:srgbClr val="000000"/>
              </a:buClr>
              <a:buNone/>
            </a:pPr>
            <a:endParaRPr lang="en-US" sz="2600" b="0" strike="noStrike" spc="-1" dirty="0">
              <a:latin typeface="Arial"/>
            </a:endParaRPr>
          </a:p>
        </p:txBody>
      </p:sp>
    </p:spTree>
    <p:extLst>
      <p:ext uri="{BB962C8B-B14F-4D97-AF65-F5344CB8AC3E}">
        <p14:creationId xmlns:p14="http://schemas.microsoft.com/office/powerpoint/2010/main" val="3017398141"/>
      </p:ext>
    </p:extLst>
  </p:cSld>
  <p:clrMapOvr>
    <a:masterClrMapping/>
  </p:clrMapOvr>
  <p:transition spd="slow" advTm="3000">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p:cNvSpPr>
          <p:nvPr>
            <p:ph type="title"/>
          </p:nvPr>
        </p:nvSpPr>
        <p:spPr>
          <a:xfrm>
            <a:off x="806760" y="335160"/>
            <a:ext cx="10524240" cy="688320"/>
          </a:xfrm>
          <a:prstGeom prst="rect">
            <a:avLst/>
          </a:prstGeom>
          <a:noFill/>
          <a:ln w="0">
            <a:noFill/>
          </a:ln>
        </p:spPr>
        <p:txBody>
          <a:bodyPr anchor="ctr">
            <a:normAutofit fontScale="90000"/>
          </a:bodyPr>
          <a:lstStyle/>
          <a:p>
            <a:pPr>
              <a:lnSpc>
                <a:spcPct val="90000"/>
              </a:lnSpc>
              <a:buNone/>
            </a:pPr>
            <a:r>
              <a:rPr lang="nl-NL" sz="4400" b="0" strike="noStrike" spc="-1">
                <a:solidFill>
                  <a:srgbClr val="000000"/>
                </a:solidFill>
                <a:latin typeface="Bebas"/>
              </a:rPr>
              <a:t>Verschil tussen warmtepomp en een CV ketel</a:t>
            </a:r>
            <a:endParaRPr lang="nl-NL" sz="4400" b="0" strike="noStrike" spc="-1">
              <a:solidFill>
                <a:srgbClr val="000000"/>
              </a:solidFill>
              <a:latin typeface="Calibri"/>
            </a:endParaRPr>
          </a:p>
        </p:txBody>
      </p:sp>
      <p:grpSp>
        <p:nvGrpSpPr>
          <p:cNvPr id="507" name="Group 13"/>
          <p:cNvGrpSpPr/>
          <p:nvPr/>
        </p:nvGrpSpPr>
        <p:grpSpPr>
          <a:xfrm>
            <a:off x="7315200" y="6149520"/>
            <a:ext cx="4396680" cy="475560"/>
            <a:chOff x="7315200" y="6149520"/>
            <a:chExt cx="4396680" cy="475560"/>
          </a:xfrm>
        </p:grpSpPr>
        <p:sp>
          <p:nvSpPr>
            <p:cNvPr id="508" name="Rectangle 14"/>
            <p:cNvSpPr/>
            <p:nvPr/>
          </p:nvSpPr>
          <p:spPr>
            <a:xfrm>
              <a:off x="7315200" y="6149520"/>
              <a:ext cx="381240" cy="232200"/>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p:style>
        </p:sp>
        <p:sp>
          <p:nvSpPr>
            <p:cNvPr id="509" name="Rounded Rectangle 15"/>
            <p:cNvSpPr/>
            <p:nvPr/>
          </p:nvSpPr>
          <p:spPr>
            <a:xfrm>
              <a:off x="7315200" y="6149520"/>
              <a:ext cx="4396680" cy="475560"/>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72000" algn="ctr">
                <a:lnSpc>
                  <a:spcPct val="100000"/>
                </a:lnSpc>
                <a:buNone/>
              </a:pPr>
              <a:r>
                <a:rPr lang="en-US" sz="1800" b="1" strike="noStrike" spc="-1">
                  <a:solidFill>
                    <a:srgbClr val="000000"/>
                  </a:solidFill>
                  <a:latin typeface="Calibri"/>
                </a:rPr>
                <a:t>Warmtepomp hoe werkt het?</a:t>
              </a:r>
              <a:endParaRPr lang="en-US" sz="1800" b="0" strike="noStrike" spc="-1">
                <a:latin typeface="Arial"/>
              </a:endParaRPr>
            </a:p>
          </p:txBody>
        </p:sp>
      </p:grpSp>
      <p:sp>
        <p:nvSpPr>
          <p:cNvPr id="510" name="Tekstvak 8"/>
          <p:cNvSpPr/>
          <p:nvPr/>
        </p:nvSpPr>
        <p:spPr>
          <a:xfrm>
            <a:off x="806760" y="1118160"/>
            <a:ext cx="7795800" cy="5145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endParaRPr lang="en-US" sz="1800" b="0" strike="noStrike" spc="-1">
              <a:latin typeface="Arial"/>
            </a:endParaRPr>
          </a:p>
          <a:p>
            <a:pPr>
              <a:lnSpc>
                <a:spcPct val="100000"/>
              </a:lnSpc>
              <a:buNone/>
              <a:tabLst>
                <a:tab pos="0" algn="l"/>
              </a:tabLst>
            </a:pPr>
            <a:r>
              <a:rPr lang="nl-NL" sz="2400" b="0" strike="noStrike" spc="-1">
                <a:solidFill>
                  <a:srgbClr val="000000"/>
                </a:solidFill>
                <a:latin typeface="Calibri"/>
              </a:rPr>
              <a:t>Een CV ketel maakt warmte uit gas of elektriciteit. </a:t>
            </a:r>
            <a:endParaRPr lang="en-US" sz="2400" b="0" strike="noStrike" spc="-1">
              <a:latin typeface="Arial"/>
            </a:endParaRPr>
          </a:p>
          <a:p>
            <a:pPr>
              <a:lnSpc>
                <a:spcPct val="100000"/>
              </a:lnSpc>
              <a:buNone/>
              <a:tabLst>
                <a:tab pos="0" algn="l"/>
              </a:tabLst>
            </a:pPr>
            <a:r>
              <a:rPr lang="nl-NL" sz="2400" b="0" strike="noStrike" spc="-1">
                <a:solidFill>
                  <a:srgbClr val="000000"/>
                </a:solidFill>
                <a:latin typeface="Calibri"/>
              </a:rPr>
              <a:t>Deze energiebron wordt via leidingen naar het huis gebracht.</a:t>
            </a:r>
            <a:endParaRPr lang="en-US" sz="2400" b="0" strike="noStrike" spc="-1">
              <a:latin typeface="Arial"/>
            </a:endParaRPr>
          </a:p>
          <a:p>
            <a:pPr>
              <a:lnSpc>
                <a:spcPct val="100000"/>
              </a:lnSpc>
              <a:buNone/>
              <a:tabLst>
                <a:tab pos="0" algn="l"/>
              </a:tabLst>
            </a:pPr>
            <a:r>
              <a:rPr lang="nl-NL" sz="2400" b="0" strike="noStrike" spc="-1">
                <a:solidFill>
                  <a:srgbClr val="000000"/>
                </a:solidFill>
                <a:latin typeface="Calibri"/>
              </a:rPr>
              <a:t>Bij een hoge rendement CV ketel wordt ruim 100% van de energie omgezet in warmte.</a:t>
            </a:r>
            <a:endParaRPr lang="en-US" sz="2400" b="0" strike="noStrike" spc="-1">
              <a:latin typeface="Arial"/>
            </a:endParaRPr>
          </a:p>
          <a:p>
            <a:pPr>
              <a:lnSpc>
                <a:spcPct val="100000"/>
              </a:lnSpc>
              <a:buNone/>
              <a:tabLst>
                <a:tab pos="0" algn="l"/>
              </a:tabLst>
            </a:pPr>
            <a:endParaRPr lang="en-US" sz="2400" b="0" strike="noStrike" spc="-1">
              <a:latin typeface="Arial"/>
            </a:endParaRPr>
          </a:p>
          <a:p>
            <a:pPr>
              <a:lnSpc>
                <a:spcPct val="100000"/>
              </a:lnSpc>
              <a:buNone/>
              <a:tabLst>
                <a:tab pos="0" algn="l"/>
              </a:tabLst>
            </a:pPr>
            <a:r>
              <a:rPr lang="nl-NL" sz="2000" b="0" i="1" strike="noStrike" spc="-1">
                <a:solidFill>
                  <a:srgbClr val="000000"/>
                </a:solidFill>
                <a:latin typeface="Calibri"/>
              </a:rPr>
              <a:t>Het lijkt misschien vreemd om boven de 100% te komen maar dat komt door die paar extra procentjes aan warmte die beschikbaar komen door condensatie van de waterdamp uit de rookgassen.</a:t>
            </a:r>
            <a:endParaRPr lang="en-US" sz="2000" b="0" strike="noStrike" spc="-1">
              <a:latin typeface="Arial"/>
            </a:endParaRPr>
          </a:p>
          <a:p>
            <a:pPr>
              <a:lnSpc>
                <a:spcPct val="100000"/>
              </a:lnSpc>
              <a:buNone/>
              <a:tabLst>
                <a:tab pos="0" algn="l"/>
              </a:tabLst>
            </a:pPr>
            <a:endParaRPr lang="en-US" sz="2000" b="0" strike="noStrike" spc="-1">
              <a:latin typeface="Arial"/>
            </a:endParaRPr>
          </a:p>
          <a:p>
            <a:pPr>
              <a:lnSpc>
                <a:spcPct val="100000"/>
              </a:lnSpc>
              <a:buNone/>
              <a:tabLst>
                <a:tab pos="0" algn="l"/>
              </a:tabLst>
            </a:pPr>
            <a:endParaRPr lang="en-US" sz="2000" b="0" strike="noStrike" spc="-1">
              <a:latin typeface="Arial"/>
            </a:endParaRPr>
          </a:p>
          <a:p>
            <a:pPr>
              <a:lnSpc>
                <a:spcPct val="100000"/>
              </a:lnSpc>
              <a:buNone/>
              <a:tabLst>
                <a:tab pos="0" algn="l"/>
              </a:tabLst>
            </a:pPr>
            <a:endParaRPr lang="en-US" sz="2000" b="0" strike="noStrike" spc="-1">
              <a:latin typeface="Arial"/>
            </a:endParaRPr>
          </a:p>
          <a:p>
            <a:pPr>
              <a:lnSpc>
                <a:spcPct val="100000"/>
              </a:lnSpc>
              <a:buNone/>
              <a:tabLst>
                <a:tab pos="0" algn="l"/>
              </a:tabLst>
            </a:pPr>
            <a:endParaRPr lang="en-US" sz="2000" b="0" strike="noStrike" spc="-1">
              <a:latin typeface="Arial"/>
            </a:endParaRPr>
          </a:p>
          <a:p>
            <a:pPr>
              <a:lnSpc>
                <a:spcPct val="90000"/>
              </a:lnSpc>
              <a:spcBef>
                <a:spcPts val="1001"/>
              </a:spcBef>
              <a:buNone/>
              <a:tabLst>
                <a:tab pos="0" algn="l"/>
              </a:tabLst>
            </a:pPr>
            <a:endParaRPr lang="en-US" sz="2000" b="0" strike="noStrike" spc="-1">
              <a:latin typeface="Arial"/>
            </a:endParaRPr>
          </a:p>
        </p:txBody>
      </p:sp>
    </p:spTree>
  </p:cSld>
  <p:clrMapOvr>
    <a:masterClrMapping/>
  </p:clrMapOvr>
  <p:transition spd="slow" advTm="9000">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Verschil tussen warmtepomp en een CV ketel</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806808" y="1118071"/>
            <a:ext cx="7796279" cy="5381986"/>
          </a:xfrm>
          <a:prstGeom prst="rect">
            <a:avLst/>
          </a:prstGeom>
          <a:noFill/>
        </p:spPr>
        <p:txBody>
          <a:bodyPr wrap="square">
            <a:spAutoFit/>
          </a:bodyPr>
          <a:lstStyle/>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Een CV ketel maakt warmte uit gas of elektriciteit. </a:t>
            </a:r>
          </a:p>
          <a:p>
            <a:pPr marL="0" indent="0">
              <a:buNone/>
            </a:pPr>
            <a:r>
              <a:rPr lang="nl-NL" sz="2400" spc="-1" dirty="0">
                <a:solidFill>
                  <a:srgbClr val="000000"/>
                </a:solidFill>
                <a:latin typeface="Calibri"/>
              </a:rPr>
              <a:t>Deze energiebron wordt via leidingen naar het huis gebracht.</a:t>
            </a:r>
          </a:p>
          <a:p>
            <a:pPr marL="0" indent="0">
              <a:buNone/>
            </a:pPr>
            <a:r>
              <a:rPr lang="nl-NL" sz="2400" spc="-1" dirty="0">
                <a:solidFill>
                  <a:srgbClr val="000000"/>
                </a:solidFill>
                <a:latin typeface="Calibri"/>
              </a:rPr>
              <a:t>Bij een hoge rendement CV ketel wordt ruim 100% van de energie omgezet in warmte.</a:t>
            </a: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Een warmtepomp haalt warmte uit al aanwezige bronnen zoals de buitenlucht, grondwater of oppervlaktewater.</a:t>
            </a:r>
          </a:p>
          <a:p>
            <a:pPr marL="0" indent="0">
              <a:buNone/>
            </a:pPr>
            <a:r>
              <a:rPr lang="nl-NL" sz="2400" spc="-1" dirty="0">
                <a:solidFill>
                  <a:srgbClr val="000000"/>
                </a:solidFill>
                <a:latin typeface="Calibri"/>
              </a:rPr>
              <a:t>Een warmte pomp werkt zeer </a:t>
            </a:r>
            <a:r>
              <a:rPr lang="nl-NL" sz="2400" spc="-1" dirty="0" err="1">
                <a:solidFill>
                  <a:srgbClr val="000000"/>
                </a:solidFill>
                <a:latin typeface="Calibri"/>
              </a:rPr>
              <a:t>efficient</a:t>
            </a:r>
            <a:r>
              <a:rPr lang="nl-NL" sz="2400" spc="-1" dirty="0">
                <a:solidFill>
                  <a:srgbClr val="000000"/>
                </a:solidFill>
                <a:latin typeface="Calibri"/>
              </a:rPr>
              <a:t>. Van één deel energie maakt de warmtepomp vier of meer delen warmte.</a:t>
            </a:r>
          </a:p>
          <a:p>
            <a:pPr marL="342900" indent="-342900">
              <a:buFont typeface="Wingdings" panose="05000000000000000000" pitchFamily="2" charset="2"/>
              <a:buChar char="Ø"/>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lnSpc>
                <a:spcPct val="90000"/>
              </a:lnSpc>
              <a:spcBef>
                <a:spcPts val="1001"/>
              </a:spcBef>
              <a:buClr>
                <a:srgbClr val="000000"/>
              </a:buClr>
              <a:buNone/>
            </a:pPr>
            <a:endParaRPr lang="en-US" sz="2600" b="0" strike="noStrike" spc="-1" dirty="0">
              <a:latin typeface="Arial"/>
            </a:endParaRPr>
          </a:p>
        </p:txBody>
      </p:sp>
    </p:spTree>
    <p:extLst>
      <p:ext uri="{BB962C8B-B14F-4D97-AF65-F5344CB8AC3E}">
        <p14:creationId xmlns:p14="http://schemas.microsoft.com/office/powerpoint/2010/main" val="1061864444"/>
      </p:ext>
    </p:extLst>
  </p:cSld>
  <p:clrMapOvr>
    <a:masterClrMapping/>
  </p:clrMapOvr>
  <p:transition spd="slow" advTm="10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20353" y="743130"/>
            <a:ext cx="3408947" cy="688558"/>
          </a:xfrm>
        </p:spPr>
        <p:txBody>
          <a:bodyPr>
            <a:normAutofit/>
          </a:bodyPr>
          <a:lstStyle/>
          <a:p>
            <a:r>
              <a:rPr lang="nl-NL" sz="4000" b="1" dirty="0"/>
              <a:t>Wie zijn wij?</a:t>
            </a:r>
            <a:endParaRPr lang="aa-ET" sz="4000" b="1" dirty="0"/>
          </a:p>
        </p:txBody>
      </p:sp>
      <p:sp>
        <p:nvSpPr>
          <p:cNvPr id="18" name="Content Placeholder 2">
            <a:extLst>
              <a:ext uri="{FF2B5EF4-FFF2-40B4-BE49-F238E27FC236}">
                <a16:creationId xmlns:a16="http://schemas.microsoft.com/office/drawing/2014/main" xmlns="" id="{A61EB6BD-672C-5F48-8680-DD6803DAD7B0}"/>
              </a:ext>
            </a:extLst>
          </p:cNvPr>
          <p:cNvSpPr>
            <a:spLocks noGrp="1"/>
          </p:cNvSpPr>
          <p:nvPr>
            <p:ph idx="1"/>
          </p:nvPr>
        </p:nvSpPr>
        <p:spPr>
          <a:xfrm>
            <a:off x="284748" y="1540040"/>
            <a:ext cx="3408947" cy="4574830"/>
          </a:xfrm>
        </p:spPr>
        <p:txBody>
          <a:bodyPr/>
          <a:lstStyle/>
          <a:p>
            <a:endParaRPr lang="nl-NL" sz="1800" dirty="0">
              <a:solidFill>
                <a:schemeClr val="accent1"/>
              </a:solidFill>
            </a:endParaRPr>
          </a:p>
          <a:p>
            <a:endParaRPr lang="nl-NL" sz="1800" dirty="0">
              <a:solidFill>
                <a:schemeClr val="accent1"/>
              </a:solidFill>
            </a:endParaRPr>
          </a:p>
          <a:p>
            <a:endParaRPr lang="nl-NL" dirty="0">
              <a:solidFill>
                <a:schemeClr val="accent1"/>
              </a:solidFill>
            </a:endParaRPr>
          </a:p>
          <a:p>
            <a:r>
              <a:rPr lang="nl-NL" sz="2800" dirty="0"/>
              <a:t>Werkgroep Wirdum Eenum Energieplan bestaat uit vijf inwoners uit Wirdum en Eenum</a:t>
            </a:r>
          </a:p>
          <a:p>
            <a:endParaRPr lang="nl-NL" dirty="0">
              <a:solidFill>
                <a:schemeClr val="accent1"/>
              </a:solidFill>
            </a:endParaRPr>
          </a:p>
          <a:p>
            <a:endParaRPr lang="aa-ET" dirty="0"/>
          </a:p>
        </p:txBody>
      </p:sp>
      <p:sp>
        <p:nvSpPr>
          <p:cNvPr id="2" name="Tekstvak 1">
            <a:extLst>
              <a:ext uri="{FF2B5EF4-FFF2-40B4-BE49-F238E27FC236}">
                <a16:creationId xmlns:a16="http://schemas.microsoft.com/office/drawing/2014/main" xmlns="" id="{6B54A065-83FC-4954-A444-09184D3FD184}"/>
              </a:ext>
            </a:extLst>
          </p:cNvPr>
          <p:cNvSpPr txBox="1"/>
          <p:nvPr/>
        </p:nvSpPr>
        <p:spPr>
          <a:xfrm>
            <a:off x="4243136" y="4958367"/>
            <a:ext cx="7572777" cy="584775"/>
          </a:xfrm>
          <a:prstGeom prst="rect">
            <a:avLst/>
          </a:prstGeom>
          <a:noFill/>
        </p:spPr>
        <p:txBody>
          <a:bodyPr wrap="square" rtlCol="0">
            <a:spAutoFit/>
          </a:bodyPr>
          <a:lstStyle/>
          <a:p>
            <a:r>
              <a:rPr lang="nl-NL" sz="3200" dirty="0"/>
              <a:t>Eddie, Gert Jan, Jan Piet, Marjan en Petra</a:t>
            </a:r>
          </a:p>
        </p:txBody>
      </p:sp>
      <p:pic>
        <p:nvPicPr>
          <p:cNvPr id="4" name="Afbeelding 3" descr="Afbeelding met tekst&#10;&#10;Automatisch gegenereerde beschrijving">
            <a:extLst>
              <a:ext uri="{FF2B5EF4-FFF2-40B4-BE49-F238E27FC236}">
                <a16:creationId xmlns:a16="http://schemas.microsoft.com/office/drawing/2014/main" xmlns="" id="{0BECE17C-F1CD-45D8-BAAD-7F41DDE3DF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41" r="17295" b="3294"/>
          <a:stretch/>
        </p:blipFill>
        <p:spPr>
          <a:xfrm rot="5400000">
            <a:off x="5910872" y="319960"/>
            <a:ext cx="3604871" cy="4974055"/>
          </a:xfrm>
          <a:prstGeom prst="rect">
            <a:avLst/>
          </a:prstGeom>
        </p:spPr>
      </p:pic>
    </p:spTree>
    <p:extLst>
      <p:ext uri="{BB962C8B-B14F-4D97-AF65-F5344CB8AC3E}">
        <p14:creationId xmlns:p14="http://schemas.microsoft.com/office/powerpoint/2010/main" val="239245903"/>
      </p:ext>
    </p:extLst>
  </p:cSld>
  <p:clrMapOvr>
    <a:masterClrMapping/>
  </p:clrMapOvr>
  <mc:AlternateContent xmlns:mc="http://schemas.openxmlformats.org/markup-compatibility/2006" xmlns:p14="http://schemas.microsoft.com/office/powerpoint/2010/main">
    <mc:Choice Requires="p14">
      <p:transition spd="slow" p14:dur="3400" advTm="10000">
        <p14:reveal/>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Hoe werkt een warmtepomp?</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791556" y="679609"/>
            <a:ext cx="11385192" cy="6489982"/>
          </a:xfrm>
          <a:prstGeom prst="rect">
            <a:avLst/>
          </a:prstGeom>
          <a:noFill/>
        </p:spPr>
        <p:txBody>
          <a:bodyPr wrap="square">
            <a:spAutoFit/>
          </a:bodyPr>
          <a:lstStyle/>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Technisch gezien werkt een warmtepomp hetzelfde als een koelkast:</a:t>
            </a: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Warmte wordt uit bijv. de lucht gehaald. Bij een koelkast is dat de te koelen ruimte en die warmte wordt er aan de achterkant van het apparaat uitgelaten. </a:t>
            </a:r>
          </a:p>
          <a:p>
            <a:pPr marL="0" indent="0">
              <a:buNone/>
            </a:pPr>
            <a:r>
              <a:rPr lang="nl-NL" sz="2400" spc="-1" dirty="0">
                <a:solidFill>
                  <a:srgbClr val="000000"/>
                </a:solidFill>
                <a:latin typeface="Calibri"/>
              </a:rPr>
              <a:t>Een warmtepomp haalt warmte uit lucht, water of grond en deze warmte wordt gebruikt om bijv. een huis te verwarmen.</a:t>
            </a: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lnSpc>
                <a:spcPct val="90000"/>
              </a:lnSpc>
              <a:spcBef>
                <a:spcPts val="1001"/>
              </a:spcBef>
              <a:buClr>
                <a:srgbClr val="000000"/>
              </a:buClr>
              <a:buNone/>
            </a:pPr>
            <a:endParaRPr lang="en-US" sz="2600" b="0" strike="noStrike" spc="-1" dirty="0">
              <a:latin typeface="Arial"/>
            </a:endParaRPr>
          </a:p>
        </p:txBody>
      </p:sp>
      <p:pic>
        <p:nvPicPr>
          <p:cNvPr id="4" name="Afbeelding 3">
            <a:extLst>
              <a:ext uri="{FF2B5EF4-FFF2-40B4-BE49-F238E27FC236}">
                <a16:creationId xmlns:a16="http://schemas.microsoft.com/office/drawing/2014/main" xmlns="" id="{A6F8C36C-A5BA-4F61-8E10-EBE552ECB579}"/>
              </a:ext>
            </a:extLst>
          </p:cNvPr>
          <p:cNvPicPr>
            <a:picLocks noChangeAspect="1"/>
          </p:cNvPicPr>
          <p:nvPr/>
        </p:nvPicPr>
        <p:blipFill>
          <a:blip r:embed="rId2"/>
          <a:stretch>
            <a:fillRect/>
          </a:stretch>
        </p:blipFill>
        <p:spPr>
          <a:xfrm>
            <a:off x="1376120" y="1605853"/>
            <a:ext cx="2973450" cy="2066548"/>
          </a:xfrm>
          <a:prstGeom prst="rect">
            <a:avLst/>
          </a:prstGeom>
        </p:spPr>
      </p:pic>
    </p:spTree>
    <p:extLst>
      <p:ext uri="{BB962C8B-B14F-4D97-AF65-F5344CB8AC3E}">
        <p14:creationId xmlns:p14="http://schemas.microsoft.com/office/powerpoint/2010/main" val="2253002536"/>
      </p:ext>
    </p:extLst>
  </p:cSld>
  <p:clrMapOvr>
    <a:masterClrMapping/>
  </p:clrMapOvr>
  <p:transition spd="slow" advTm="1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anim calcmode="lin" valueType="num">
                                      <p:cBhvr additive="base">
                                        <p:cTn id="1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anim calcmode="lin" valueType="num">
                                      <p:cBhvr additive="base">
                                        <p:cTn id="19"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pic>
        <p:nvPicPr>
          <p:cNvPr id="8" name="Picture 4">
            <a:extLst>
              <a:ext uri="{FF2B5EF4-FFF2-40B4-BE49-F238E27FC236}">
                <a16:creationId xmlns:a16="http://schemas.microsoft.com/office/drawing/2014/main" xmlns="" id="{D6C21835-960C-48CC-9E79-B054E522C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473" y="335330"/>
            <a:ext cx="9284530" cy="557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970064"/>
      </p:ext>
    </p:extLst>
  </p:cSld>
  <p:clrMapOvr>
    <a:masterClrMapping/>
  </p:clrMapOvr>
  <mc:AlternateContent xmlns:mc="http://schemas.openxmlformats.org/markup-compatibility/2006" xmlns:p14="http://schemas.microsoft.com/office/powerpoint/2010/main">
    <mc:Choice Requires="p14">
      <p:transition spd="slow" p14:dur="3400" advTm="12000">
        <p14:reveal/>
      </p:transition>
    </mc:Choice>
    <mc:Fallback xmlns="">
      <p:transition spd="slow" advTm="12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Welke soorten warmtepompen zijn er?</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2" name="Tekstvak 1">
            <a:extLst>
              <a:ext uri="{FF2B5EF4-FFF2-40B4-BE49-F238E27FC236}">
                <a16:creationId xmlns:a16="http://schemas.microsoft.com/office/drawing/2014/main" xmlns="" id="{A11D33B9-3DB9-4AC5-B7F9-354F1458534B}"/>
              </a:ext>
            </a:extLst>
          </p:cNvPr>
          <p:cNvSpPr txBox="1"/>
          <p:nvPr/>
        </p:nvSpPr>
        <p:spPr>
          <a:xfrm>
            <a:off x="888642" y="1139780"/>
            <a:ext cx="10972800" cy="5909310"/>
          </a:xfrm>
          <a:prstGeom prst="rect">
            <a:avLst/>
          </a:prstGeom>
          <a:noFill/>
        </p:spPr>
        <p:txBody>
          <a:bodyPr wrap="square" rtlCol="0">
            <a:spAutoFit/>
          </a:bodyPr>
          <a:lstStyle/>
          <a:p>
            <a:r>
              <a:rPr lang="nl-NL" dirty="0"/>
              <a:t>De keuze van de energiebron: lucht, water of bodem, heeft invloed op het rendement van de warmtepomp: </a:t>
            </a:r>
          </a:p>
          <a:p>
            <a:endParaRPr lang="nl-NL" dirty="0"/>
          </a:p>
          <a:p>
            <a:endParaRPr lang="nl-NL" dirty="0"/>
          </a:p>
          <a:p>
            <a:r>
              <a:rPr lang="nl-NL" dirty="0"/>
              <a:t>Buitenlucht: 	er is gemiddeld 1kWh elektriciteit nodig om 3á4 kWh aan warmte te genereren</a:t>
            </a:r>
          </a:p>
          <a:p>
            <a:r>
              <a:rPr lang="nl-NL" dirty="0"/>
              <a:t>		Wanneer het heel koud is, is er meer elektriciteit nodig</a:t>
            </a:r>
          </a:p>
          <a:p>
            <a:endParaRPr lang="nl-NL" dirty="0"/>
          </a:p>
          <a:p>
            <a:r>
              <a:rPr lang="nl-NL" dirty="0"/>
              <a:t>Bodem:               	Met 1 kWh elektriciteit kan er iets meer warmte worden gemaakt. De prijs van het slaan 			van de bron is aanzienlijk waardoor het financieel minder aantrekkelijk is.</a:t>
            </a:r>
          </a:p>
          <a:p>
            <a:endParaRPr lang="nl-NL" dirty="0"/>
          </a:p>
          <a:p>
            <a:r>
              <a:rPr lang="nl-NL" dirty="0"/>
              <a:t>Oppervlakte water: Rendement is ongeveer gelijk aan een bodemwarmtepomp. Het is echter per locatie 			verschillend of dit een goede oplossing is. Hoe meer afstand, van bron tot in huis, de warmte 		moet overbruggen, hoe kostbaarder dit wordt.</a:t>
            </a:r>
          </a:p>
          <a:p>
            <a:endParaRPr lang="nl-NL" dirty="0"/>
          </a:p>
          <a:p>
            <a:r>
              <a:rPr lang="nl-NL" dirty="0"/>
              <a:t>Ventilatielucht:	Wanneer er mechanische ventilatie in huis aanwezig is kan er warmte gehaald worden uit de 		ventilatielucht. De hoeveelheid warmte die kan worden gewonnen is wat beperkt door de 		hoeveelheid lucht die ververst wordt.</a:t>
            </a:r>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135172118"/>
      </p:ext>
    </p:extLst>
  </p:cSld>
  <p:clrMapOvr>
    <a:masterClrMapping/>
  </p:clrMapOvr>
  <p:transition spd="slow" advTm="1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wipe(down)">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barn(inVertical)">
                                      <p:cBhvr>
                                        <p:cTn id="20" dur="500"/>
                                        <p:tgtEl>
                                          <p:spTgt spid="2">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wipe(down)">
                                      <p:cBhvr>
                                        <p:cTn id="2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Wat betekent lucht – lucht en lucht - water?</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2" name="Tekstvak 1">
            <a:extLst>
              <a:ext uri="{FF2B5EF4-FFF2-40B4-BE49-F238E27FC236}">
                <a16:creationId xmlns:a16="http://schemas.microsoft.com/office/drawing/2014/main" xmlns="" id="{40C7478D-95A2-4A98-8261-3183B3DC123A}"/>
              </a:ext>
            </a:extLst>
          </p:cNvPr>
          <p:cNvSpPr txBox="1"/>
          <p:nvPr/>
        </p:nvSpPr>
        <p:spPr>
          <a:xfrm>
            <a:off x="895082" y="1854558"/>
            <a:ext cx="9330743" cy="2585323"/>
          </a:xfrm>
          <a:prstGeom prst="rect">
            <a:avLst/>
          </a:prstGeom>
          <a:noFill/>
        </p:spPr>
        <p:txBody>
          <a:bodyPr wrap="square" rtlCol="0">
            <a:spAutoFit/>
          </a:bodyPr>
          <a:lstStyle/>
          <a:p>
            <a:r>
              <a:rPr lang="nl-NL" dirty="0"/>
              <a:t>Je hoort wel eens over lucht- lucht warmtepompen of over lucht-water warmtepompen. Maar wat betekent dit?</a:t>
            </a:r>
          </a:p>
          <a:p>
            <a:endParaRPr lang="nl-NL" dirty="0"/>
          </a:p>
          <a:p>
            <a:r>
              <a:rPr lang="nl-NL" dirty="0"/>
              <a:t>Bij </a:t>
            </a:r>
            <a:r>
              <a:rPr lang="nl-NL" b="1" dirty="0"/>
              <a:t>lucht - lucht </a:t>
            </a:r>
            <a:r>
              <a:rPr lang="nl-NL" dirty="0"/>
              <a:t>warmtepompen wordt de warmte uit lucht gehaald en deze warmte wordt afgegeven aan een systeem dat warme lucht in de woning brengt. (zoals bij een airco die ook kan verwarmen)</a:t>
            </a:r>
          </a:p>
          <a:p>
            <a:endParaRPr lang="nl-NL" dirty="0"/>
          </a:p>
          <a:p>
            <a:r>
              <a:rPr lang="nl-NL" dirty="0"/>
              <a:t>Bij </a:t>
            </a:r>
            <a:r>
              <a:rPr lang="nl-NL" b="1" dirty="0"/>
              <a:t>lucht - water </a:t>
            </a:r>
            <a:r>
              <a:rPr lang="nl-NL" dirty="0"/>
              <a:t>warmtepompen wordt warmte ook uit de lucht gehaal, maar afgegeven aan een systeem met water zoals bijvoorbeeld in radiatoren of vloerverwarming.</a:t>
            </a:r>
          </a:p>
        </p:txBody>
      </p:sp>
    </p:spTree>
    <p:extLst>
      <p:ext uri="{BB962C8B-B14F-4D97-AF65-F5344CB8AC3E}">
        <p14:creationId xmlns:p14="http://schemas.microsoft.com/office/powerpoint/2010/main" val="3231028882"/>
      </p:ext>
    </p:extLst>
  </p:cSld>
  <p:clrMapOvr>
    <a:masterClrMapping/>
  </p:clrMapOvr>
  <p:transition spd="slow" advTm="11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296694"/>
            <a:ext cx="10524562" cy="688558"/>
          </a:xfrm>
        </p:spPr>
        <p:txBody>
          <a:bodyPr>
            <a:normAutofit fontScale="90000"/>
          </a:bodyPr>
          <a:lstStyle/>
          <a:p>
            <a:r>
              <a:rPr lang="nl-NL" dirty="0">
                <a:latin typeface="Bebas" panose="020B0606020202050201" pitchFamily="34" charset="0"/>
              </a:rPr>
              <a:t>Hoe werkt een warmtepomp?</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2" name="Tekstvak 1">
            <a:extLst>
              <a:ext uri="{FF2B5EF4-FFF2-40B4-BE49-F238E27FC236}">
                <a16:creationId xmlns:a16="http://schemas.microsoft.com/office/drawing/2014/main" xmlns="" id="{72DE6DF4-3956-4DCA-9936-5AD86E32BA89}"/>
              </a:ext>
            </a:extLst>
          </p:cNvPr>
          <p:cNvSpPr txBox="1"/>
          <p:nvPr/>
        </p:nvSpPr>
        <p:spPr>
          <a:xfrm>
            <a:off x="460489" y="1335419"/>
            <a:ext cx="4743039" cy="4524315"/>
          </a:xfrm>
          <a:prstGeom prst="rect">
            <a:avLst/>
          </a:prstGeom>
          <a:noFill/>
        </p:spPr>
        <p:txBody>
          <a:bodyPr wrap="square" rtlCol="0">
            <a:spAutoFit/>
          </a:bodyPr>
          <a:lstStyle/>
          <a:p>
            <a:r>
              <a:rPr lang="nl-NL" dirty="0"/>
              <a:t>Warmtepomp bestaat uit drie onderdelen:</a:t>
            </a:r>
          </a:p>
          <a:p>
            <a:endParaRPr lang="nl-NL" dirty="0"/>
          </a:p>
          <a:p>
            <a:endParaRPr lang="nl-NL" dirty="0"/>
          </a:p>
          <a:p>
            <a:pPr marL="285750" indent="-285750">
              <a:buFont typeface="Arial" panose="020B0604020202020204" pitchFamily="34" charset="0"/>
              <a:buChar char="•"/>
            </a:pPr>
            <a:r>
              <a:rPr lang="nl-NL" dirty="0"/>
              <a:t>Bron</a:t>
            </a:r>
          </a:p>
          <a:p>
            <a:pPr marL="285750" indent="-285750">
              <a:buFont typeface="Wingdings" panose="05000000000000000000" pitchFamily="2" charset="2"/>
              <a:buChar char="Ø"/>
            </a:pPr>
            <a:r>
              <a:rPr lang="nl-NL" dirty="0"/>
              <a:t>Lucht, water of bodem waar warmte uit gehaald kan worden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Omzetter </a:t>
            </a:r>
          </a:p>
          <a:p>
            <a:pPr marL="285750" indent="-285750">
              <a:buFont typeface="Wingdings" panose="05000000000000000000" pitchFamily="2" charset="2"/>
              <a:buChar char="Ø"/>
            </a:pPr>
            <a:r>
              <a:rPr lang="nl-NL" dirty="0"/>
              <a:t>Warmte pomp haalt warmte uit de omgeving en brengt dat in huis</a:t>
            </a:r>
          </a:p>
          <a:p>
            <a:pPr marL="285750" indent="-285750">
              <a:buFont typeface="Wingdings" panose="05000000000000000000" pitchFamily="2" charset="2"/>
              <a:buChar char="Ø"/>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Doel</a:t>
            </a:r>
          </a:p>
          <a:p>
            <a:pPr marL="285750" indent="-285750">
              <a:buFont typeface="Wingdings" panose="05000000000000000000" pitchFamily="2" charset="2"/>
              <a:buChar char="Ø"/>
            </a:pPr>
            <a:r>
              <a:rPr lang="nl-NL" dirty="0"/>
              <a:t>Afgiftesysteem in huis zoals radiatoren, vloer of wand verwarming</a:t>
            </a:r>
          </a:p>
          <a:p>
            <a:endParaRPr lang="nl-NL" dirty="0"/>
          </a:p>
        </p:txBody>
      </p:sp>
      <p:pic>
        <p:nvPicPr>
          <p:cNvPr id="2050" name="Picture 2">
            <a:extLst>
              <a:ext uri="{FF2B5EF4-FFF2-40B4-BE49-F238E27FC236}">
                <a16:creationId xmlns:a16="http://schemas.microsoft.com/office/drawing/2014/main" xmlns="" id="{BA89311A-2F7C-4247-ADA3-C373E4521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271" y="1940241"/>
            <a:ext cx="6083117" cy="329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65058"/>
      </p:ext>
    </p:extLst>
  </p:cSld>
  <p:clrMapOvr>
    <a:masterClrMapping/>
  </p:clrMapOvr>
  <p:transition spd="slow" advTm="1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Wat komt er in huis bij een Lucht warmtepomp?</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pic>
        <p:nvPicPr>
          <p:cNvPr id="6" name="Afbeelding 5">
            <a:extLst>
              <a:ext uri="{FF2B5EF4-FFF2-40B4-BE49-F238E27FC236}">
                <a16:creationId xmlns:a16="http://schemas.microsoft.com/office/drawing/2014/main" xmlns="" id="{746460F6-E0CD-40B6-BCD8-20F1BFEC966F}"/>
              </a:ext>
            </a:extLst>
          </p:cNvPr>
          <p:cNvPicPr>
            <a:picLocks noChangeAspect="1"/>
          </p:cNvPicPr>
          <p:nvPr/>
        </p:nvPicPr>
        <p:blipFill>
          <a:blip r:embed="rId2"/>
          <a:stretch>
            <a:fillRect/>
          </a:stretch>
        </p:blipFill>
        <p:spPr bwMode="auto">
          <a:xfrm>
            <a:off x="5997478" y="1192459"/>
            <a:ext cx="5760720" cy="4279900"/>
          </a:xfrm>
          <a:prstGeom prst="rect">
            <a:avLst/>
          </a:prstGeom>
        </p:spPr>
      </p:pic>
      <p:sp>
        <p:nvSpPr>
          <p:cNvPr id="2" name="Tekstvak 1">
            <a:extLst>
              <a:ext uri="{FF2B5EF4-FFF2-40B4-BE49-F238E27FC236}">
                <a16:creationId xmlns:a16="http://schemas.microsoft.com/office/drawing/2014/main" xmlns="" id="{01BCEBAB-76EC-4753-935D-65ECE02E1387}"/>
              </a:ext>
            </a:extLst>
          </p:cNvPr>
          <p:cNvSpPr txBox="1"/>
          <p:nvPr/>
        </p:nvSpPr>
        <p:spPr>
          <a:xfrm>
            <a:off x="806808" y="1348098"/>
            <a:ext cx="4694349" cy="5078313"/>
          </a:xfrm>
          <a:prstGeom prst="rect">
            <a:avLst/>
          </a:prstGeom>
          <a:noFill/>
        </p:spPr>
        <p:txBody>
          <a:bodyPr wrap="square" rtlCol="0">
            <a:spAutoFit/>
          </a:bodyPr>
          <a:lstStyle/>
          <a:p>
            <a:r>
              <a:rPr lang="nl-NL" dirty="0"/>
              <a:t>De warmte installatie zal wat meer ruimte nodig hebben dan de traditionele CV ketel.</a:t>
            </a:r>
          </a:p>
          <a:p>
            <a:endParaRPr lang="nl-NL" dirty="0"/>
          </a:p>
          <a:p>
            <a:pPr>
              <a:lnSpc>
                <a:spcPct val="100000"/>
              </a:lnSpc>
              <a:buNone/>
            </a:pPr>
            <a:r>
              <a:rPr lang="nl-NL" b="1" spc="-1" dirty="0">
                <a:solidFill>
                  <a:srgbClr val="000000"/>
                </a:solidFill>
              </a:rPr>
              <a:t>1</a:t>
            </a:r>
            <a:r>
              <a:rPr lang="nl-NL" spc="-1" dirty="0">
                <a:solidFill>
                  <a:srgbClr val="000000"/>
                </a:solidFill>
              </a:rPr>
              <a:t>: buitenunit haalt warmte uit de lucht</a:t>
            </a:r>
            <a:endParaRPr lang="en-US" spc="-1" dirty="0">
              <a:latin typeface="Arial"/>
            </a:endParaRPr>
          </a:p>
          <a:p>
            <a:pPr>
              <a:lnSpc>
                <a:spcPct val="100000"/>
              </a:lnSpc>
              <a:buNone/>
            </a:pPr>
            <a:r>
              <a:rPr lang="nl-NL" b="1" spc="-1" dirty="0">
                <a:solidFill>
                  <a:srgbClr val="000000"/>
                </a:solidFill>
              </a:rPr>
              <a:t>2</a:t>
            </a:r>
            <a:r>
              <a:rPr lang="nl-NL" spc="-1" dirty="0">
                <a:solidFill>
                  <a:srgbClr val="000000"/>
                </a:solidFill>
              </a:rPr>
              <a:t>: </a:t>
            </a:r>
            <a:r>
              <a:rPr lang="nl-NL" spc="-1" dirty="0" err="1">
                <a:solidFill>
                  <a:srgbClr val="000000"/>
                </a:solidFill>
              </a:rPr>
              <a:t>binnenunit</a:t>
            </a:r>
            <a:r>
              <a:rPr lang="nl-NL" spc="-1" dirty="0">
                <a:solidFill>
                  <a:srgbClr val="000000"/>
                </a:solidFill>
              </a:rPr>
              <a:t> warmtepomp *) </a:t>
            </a:r>
            <a:endParaRPr lang="en-US" spc="-1" dirty="0">
              <a:latin typeface="Arial"/>
            </a:endParaRPr>
          </a:p>
          <a:p>
            <a:pPr>
              <a:lnSpc>
                <a:spcPct val="100000"/>
              </a:lnSpc>
              <a:buNone/>
            </a:pPr>
            <a:r>
              <a:rPr lang="nl-NL" b="1" spc="-1" dirty="0">
                <a:solidFill>
                  <a:srgbClr val="000000"/>
                </a:solidFill>
              </a:rPr>
              <a:t>3</a:t>
            </a:r>
            <a:r>
              <a:rPr lang="nl-NL" spc="-1" dirty="0">
                <a:solidFill>
                  <a:srgbClr val="000000"/>
                </a:solidFill>
              </a:rPr>
              <a:t>: buffervat, hierin wordt warmte in water opgeslagen voor verwarming</a:t>
            </a:r>
            <a:endParaRPr lang="en-US" spc="-1" dirty="0">
              <a:latin typeface="Arial"/>
            </a:endParaRPr>
          </a:p>
          <a:p>
            <a:pPr>
              <a:lnSpc>
                <a:spcPct val="100000"/>
              </a:lnSpc>
              <a:buNone/>
            </a:pPr>
            <a:r>
              <a:rPr lang="nl-NL" b="1" spc="-1" dirty="0">
                <a:solidFill>
                  <a:srgbClr val="000000"/>
                </a:solidFill>
              </a:rPr>
              <a:t>4</a:t>
            </a:r>
            <a:r>
              <a:rPr lang="nl-NL" spc="-1" dirty="0">
                <a:solidFill>
                  <a:srgbClr val="000000"/>
                </a:solidFill>
              </a:rPr>
              <a:t>: boiler, hierin wordt warm water bewaard dat uit de kranen komt</a:t>
            </a:r>
            <a:endParaRPr lang="en-US" spc="-1" dirty="0">
              <a:latin typeface="Arial"/>
            </a:endParaRPr>
          </a:p>
          <a:p>
            <a:pPr>
              <a:lnSpc>
                <a:spcPct val="100000"/>
              </a:lnSpc>
              <a:buNone/>
            </a:pPr>
            <a:r>
              <a:rPr lang="nl-NL" b="1" spc="-1" dirty="0">
                <a:solidFill>
                  <a:srgbClr val="000000"/>
                </a:solidFill>
              </a:rPr>
              <a:t>5</a:t>
            </a:r>
            <a:r>
              <a:rPr lang="nl-NL" spc="-1" dirty="0">
                <a:solidFill>
                  <a:srgbClr val="000000"/>
                </a:solidFill>
              </a:rPr>
              <a:t>: lage temperatuur radiator (niet altijd hoeven bestaande radiatoren vervangen te worden!)</a:t>
            </a:r>
            <a:endParaRPr lang="en-US" spc="-1" dirty="0">
              <a:latin typeface="Arial"/>
            </a:endParaRPr>
          </a:p>
          <a:p>
            <a:pPr>
              <a:lnSpc>
                <a:spcPct val="100000"/>
              </a:lnSpc>
              <a:buNone/>
            </a:pPr>
            <a:r>
              <a:rPr lang="nl-NL" b="1" spc="-1" dirty="0">
                <a:solidFill>
                  <a:srgbClr val="000000"/>
                </a:solidFill>
              </a:rPr>
              <a:t>6</a:t>
            </a:r>
            <a:r>
              <a:rPr lang="nl-NL" spc="-1" dirty="0">
                <a:solidFill>
                  <a:srgbClr val="000000"/>
                </a:solidFill>
              </a:rPr>
              <a:t>: in dit voorbeeld is gekozen voor vloerverwarming. Dit kan ook wandverwarming zijn of radiatoren geschikt voor lage temperatuur </a:t>
            </a:r>
            <a:endParaRPr lang="en-US" spc="-1" dirty="0">
              <a:latin typeface="Arial"/>
            </a:endParaRPr>
          </a:p>
          <a:p>
            <a:pPr>
              <a:lnSpc>
                <a:spcPct val="100000"/>
              </a:lnSpc>
              <a:buNone/>
            </a:pPr>
            <a:r>
              <a:rPr lang="nl-NL" spc="-1" dirty="0">
                <a:solidFill>
                  <a:srgbClr val="000000"/>
                </a:solidFill>
              </a:rPr>
              <a:t>*) soms is de </a:t>
            </a:r>
            <a:r>
              <a:rPr lang="nl-NL" spc="-1" dirty="0" err="1">
                <a:solidFill>
                  <a:srgbClr val="000000"/>
                </a:solidFill>
              </a:rPr>
              <a:t>binnenunit</a:t>
            </a:r>
            <a:r>
              <a:rPr lang="nl-NL" spc="-1" dirty="0">
                <a:solidFill>
                  <a:srgbClr val="000000"/>
                </a:solidFill>
              </a:rPr>
              <a:t> in de buitenunit verwerkt, dan spreekt men over </a:t>
            </a:r>
            <a:r>
              <a:rPr lang="nl-NL" spc="-1" dirty="0" err="1">
                <a:solidFill>
                  <a:srgbClr val="000000"/>
                </a:solidFill>
              </a:rPr>
              <a:t>monoblock</a:t>
            </a:r>
            <a:endParaRPr lang="en-US" spc="-1" dirty="0">
              <a:latin typeface="Arial"/>
            </a:endParaRPr>
          </a:p>
          <a:p>
            <a:endParaRPr lang="nl-NL" dirty="0"/>
          </a:p>
        </p:txBody>
      </p:sp>
    </p:spTree>
    <p:extLst>
      <p:ext uri="{BB962C8B-B14F-4D97-AF65-F5344CB8AC3E}">
        <p14:creationId xmlns:p14="http://schemas.microsoft.com/office/powerpoint/2010/main" val="4008492530"/>
      </p:ext>
    </p:extLst>
  </p:cSld>
  <p:clrMapOvr>
    <a:masterClrMapping/>
  </p:clrMapOvr>
  <p:transition spd="slow" advTm="1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 calcmode="lin" valueType="num">
                                      <p:cBhvr additive="base">
                                        <p:cTn id="5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283815"/>
            <a:ext cx="10524562" cy="688558"/>
          </a:xfrm>
        </p:spPr>
        <p:txBody>
          <a:bodyPr>
            <a:normAutofit fontScale="90000"/>
          </a:bodyPr>
          <a:lstStyle/>
          <a:p>
            <a:r>
              <a:rPr lang="nl-NL" dirty="0">
                <a:latin typeface="Bebas" panose="020B0606020202050201" pitchFamily="34" charset="0"/>
              </a:rPr>
              <a:t>Wat is een hybride warmtepomp?</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2" name="Tekstvak 1">
            <a:extLst>
              <a:ext uri="{FF2B5EF4-FFF2-40B4-BE49-F238E27FC236}">
                <a16:creationId xmlns:a16="http://schemas.microsoft.com/office/drawing/2014/main" xmlns="" id="{01BCEBAB-76EC-4753-935D-65ECE02E1387}"/>
              </a:ext>
            </a:extLst>
          </p:cNvPr>
          <p:cNvSpPr txBox="1"/>
          <p:nvPr/>
        </p:nvSpPr>
        <p:spPr>
          <a:xfrm>
            <a:off x="806808" y="1084081"/>
            <a:ext cx="4694349" cy="5909310"/>
          </a:xfrm>
          <a:prstGeom prst="rect">
            <a:avLst/>
          </a:prstGeom>
          <a:noFill/>
        </p:spPr>
        <p:txBody>
          <a:bodyPr wrap="square" rtlCol="0">
            <a:spAutoFit/>
          </a:bodyPr>
          <a:lstStyle/>
          <a:p>
            <a:r>
              <a:rPr lang="nl-NL" dirty="0"/>
              <a:t>Een hybride warmtepomp is een combinatie van een warmtepomp met bijv. een CV ketel.</a:t>
            </a:r>
          </a:p>
          <a:p>
            <a:endParaRPr lang="nl-NL" dirty="0"/>
          </a:p>
          <a:p>
            <a:r>
              <a:rPr lang="nl-NL" dirty="0"/>
              <a:t>Waarom is dit interessant?</a:t>
            </a:r>
          </a:p>
          <a:p>
            <a:endParaRPr lang="nl-NL" dirty="0"/>
          </a:p>
          <a:p>
            <a:pPr marL="342900" indent="-342900">
              <a:buFont typeface="+mj-lt"/>
              <a:buAutoNum type="arabicPeriod"/>
            </a:pPr>
            <a:r>
              <a:rPr lang="nl-NL" dirty="0"/>
              <a:t>Je bespaart al ongeveer de helft van het gas wanneer een CV wordt gekoppeld aan een warmtepomp</a:t>
            </a:r>
          </a:p>
          <a:p>
            <a:pPr marL="342900" indent="-342900">
              <a:buFont typeface="+mj-lt"/>
              <a:buAutoNum type="arabicPeriod"/>
            </a:pPr>
            <a:endParaRPr lang="nl-NL" dirty="0"/>
          </a:p>
          <a:p>
            <a:pPr marL="342900" indent="-342900">
              <a:buFont typeface="+mj-lt"/>
              <a:buAutoNum type="arabicPeriod"/>
            </a:pPr>
            <a:r>
              <a:rPr lang="nl-NL" dirty="0"/>
              <a:t>In situaties waar de woning niet tot label A of B geïsoleerd kan worden</a:t>
            </a:r>
          </a:p>
          <a:p>
            <a:pPr marL="342900" indent="-342900">
              <a:buFont typeface="+mj-lt"/>
              <a:buAutoNum type="arabicPeriod"/>
            </a:pPr>
            <a:endParaRPr lang="nl-NL" dirty="0"/>
          </a:p>
          <a:p>
            <a:pPr marL="342900" indent="-342900">
              <a:buFont typeface="+mj-lt"/>
              <a:buAutoNum type="arabicPeriod"/>
            </a:pPr>
            <a:r>
              <a:rPr lang="nl-NL" dirty="0"/>
              <a:t>De CV ketel nog heel wat jaar mee kan gaan en nog niet vervangen hoeft te worden</a:t>
            </a:r>
          </a:p>
          <a:p>
            <a:pPr marL="342900" indent="-342900">
              <a:buFont typeface="+mj-lt"/>
              <a:buAutoNum type="arabicPeriod"/>
            </a:pPr>
            <a:endParaRPr lang="nl-NL" dirty="0"/>
          </a:p>
          <a:p>
            <a:pPr marL="342900" indent="-342900">
              <a:buFont typeface="+mj-lt"/>
              <a:buAutoNum type="arabicPeriod"/>
            </a:pPr>
            <a:r>
              <a:rPr lang="nl-NL" dirty="0"/>
              <a:t>Als tussenstap richting een </a:t>
            </a:r>
            <a:r>
              <a:rPr lang="nl-NL" dirty="0" err="1"/>
              <a:t>all-electric</a:t>
            </a:r>
            <a:r>
              <a:rPr lang="nl-NL" dirty="0"/>
              <a:t> warmtepomp.</a:t>
            </a:r>
          </a:p>
          <a:p>
            <a:endParaRPr lang="nl-NL" dirty="0"/>
          </a:p>
          <a:p>
            <a:endParaRPr lang="nl-NL" dirty="0"/>
          </a:p>
          <a:p>
            <a:endParaRPr lang="nl-NL" dirty="0"/>
          </a:p>
          <a:p>
            <a:endParaRPr lang="nl-NL" dirty="0"/>
          </a:p>
        </p:txBody>
      </p:sp>
      <p:pic>
        <p:nvPicPr>
          <p:cNvPr id="6146" name="Picture 2" descr="Hybride warmtepomp: verwarming + warm water het hele jaar door | 2022">
            <a:extLst>
              <a:ext uri="{FF2B5EF4-FFF2-40B4-BE49-F238E27FC236}">
                <a16:creationId xmlns:a16="http://schemas.microsoft.com/office/drawing/2014/main" xmlns="" id="{5A133A3D-97B3-4D63-89DA-1BBE7119B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6390" y="2638291"/>
            <a:ext cx="28765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v-ketel installatie: een veilige energiezuinige werking | Feenstra">
            <a:extLst>
              <a:ext uri="{FF2B5EF4-FFF2-40B4-BE49-F238E27FC236}">
                <a16:creationId xmlns:a16="http://schemas.microsoft.com/office/drawing/2014/main" xmlns="" id="{00075775-AD38-469D-9636-B5882D670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98" t="36992" r="14990"/>
          <a:stretch/>
        </p:blipFill>
        <p:spPr bwMode="auto">
          <a:xfrm>
            <a:off x="6432997" y="1023888"/>
            <a:ext cx="2294786" cy="276947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xmlns="" id="{3A4CA77E-92C1-4C18-A747-3500E8D5A788}"/>
              </a:ext>
            </a:extLst>
          </p:cNvPr>
          <p:cNvSpPr txBox="1"/>
          <p:nvPr/>
        </p:nvSpPr>
        <p:spPr>
          <a:xfrm>
            <a:off x="8847786" y="1152659"/>
            <a:ext cx="2864602" cy="369332"/>
          </a:xfrm>
          <a:prstGeom prst="rect">
            <a:avLst/>
          </a:prstGeom>
          <a:noFill/>
        </p:spPr>
        <p:txBody>
          <a:bodyPr wrap="square" rtlCol="0">
            <a:spAutoFit/>
          </a:bodyPr>
          <a:lstStyle/>
          <a:p>
            <a:r>
              <a:rPr lang="nl-NL" dirty="0"/>
              <a:t>CV ketel plus…</a:t>
            </a:r>
          </a:p>
        </p:txBody>
      </p:sp>
    </p:spTree>
    <p:extLst>
      <p:ext uri="{BB962C8B-B14F-4D97-AF65-F5344CB8AC3E}">
        <p14:creationId xmlns:p14="http://schemas.microsoft.com/office/powerpoint/2010/main" val="961843622"/>
      </p:ext>
    </p:extLst>
  </p:cSld>
  <p:clrMapOvr>
    <a:masterClrMapping/>
  </p:clrMapOvr>
  <p:transition spd="slow" advTm="1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6148"/>
                                        </p:tgtEl>
                                        <p:attrNameLst>
                                          <p:attrName>style.visibility</p:attrName>
                                        </p:attrNameLst>
                                      </p:cBhvr>
                                      <p:to>
                                        <p:strVal val="visible"/>
                                      </p:to>
                                    </p:set>
                                    <p:anim calcmode="lin" valueType="num">
                                      <p:cBhvr>
                                        <p:cTn id="12" dur="1000" fill="hold"/>
                                        <p:tgtEl>
                                          <p:spTgt spid="6148"/>
                                        </p:tgtEl>
                                        <p:attrNameLst>
                                          <p:attrName>ppt_w</p:attrName>
                                        </p:attrNameLst>
                                      </p:cBhvr>
                                      <p:tavLst>
                                        <p:tav tm="0">
                                          <p:val>
                                            <p:fltVal val="0"/>
                                          </p:val>
                                        </p:tav>
                                        <p:tav tm="100000">
                                          <p:val>
                                            <p:strVal val="#ppt_w"/>
                                          </p:val>
                                        </p:tav>
                                      </p:tavLst>
                                    </p:anim>
                                    <p:anim calcmode="lin" valueType="num">
                                      <p:cBhvr>
                                        <p:cTn id="13" dur="1000" fill="hold"/>
                                        <p:tgtEl>
                                          <p:spTgt spid="6148"/>
                                        </p:tgtEl>
                                        <p:attrNameLst>
                                          <p:attrName>ppt_h</p:attrName>
                                        </p:attrNameLst>
                                      </p:cBhvr>
                                      <p:tavLst>
                                        <p:tav tm="0">
                                          <p:val>
                                            <p:fltVal val="0"/>
                                          </p:val>
                                        </p:tav>
                                        <p:tav tm="100000">
                                          <p:val>
                                            <p:strVal val="#ppt_h"/>
                                          </p:val>
                                        </p:tav>
                                      </p:tavLst>
                                    </p:anim>
                                    <p:anim calcmode="lin" valueType="num">
                                      <p:cBhvr>
                                        <p:cTn id="14" dur="1000" fill="hold"/>
                                        <p:tgtEl>
                                          <p:spTgt spid="6148"/>
                                        </p:tgtEl>
                                        <p:attrNameLst>
                                          <p:attrName>style.rotation</p:attrName>
                                        </p:attrNameLst>
                                      </p:cBhvr>
                                      <p:tavLst>
                                        <p:tav tm="0">
                                          <p:val>
                                            <p:fltVal val="90"/>
                                          </p:val>
                                        </p:tav>
                                        <p:tav tm="100000">
                                          <p:val>
                                            <p:fltVal val="0"/>
                                          </p:val>
                                        </p:tav>
                                      </p:tavLst>
                                    </p:anim>
                                    <p:animEffect transition="in" filter="fade">
                                      <p:cBhvr>
                                        <p:cTn id="15" dur="1000"/>
                                        <p:tgtEl>
                                          <p:spTgt spid="614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 calcmode="lin" valueType="num">
                                      <p:cBhvr>
                                        <p:cTn id="26" dur="1000" fill="hold"/>
                                        <p:tgtEl>
                                          <p:spTgt spid="6146"/>
                                        </p:tgtEl>
                                        <p:attrNameLst>
                                          <p:attrName>ppt_w</p:attrName>
                                        </p:attrNameLst>
                                      </p:cBhvr>
                                      <p:tavLst>
                                        <p:tav tm="0">
                                          <p:val>
                                            <p:fltVal val="0"/>
                                          </p:val>
                                        </p:tav>
                                        <p:tav tm="100000">
                                          <p:val>
                                            <p:strVal val="#ppt_w"/>
                                          </p:val>
                                        </p:tav>
                                      </p:tavLst>
                                    </p:anim>
                                    <p:anim calcmode="lin" valueType="num">
                                      <p:cBhvr>
                                        <p:cTn id="27" dur="1000" fill="hold"/>
                                        <p:tgtEl>
                                          <p:spTgt spid="6146"/>
                                        </p:tgtEl>
                                        <p:attrNameLst>
                                          <p:attrName>ppt_h</p:attrName>
                                        </p:attrNameLst>
                                      </p:cBhvr>
                                      <p:tavLst>
                                        <p:tav tm="0">
                                          <p:val>
                                            <p:fltVal val="0"/>
                                          </p:val>
                                        </p:tav>
                                        <p:tav tm="100000">
                                          <p:val>
                                            <p:strVal val="#ppt_h"/>
                                          </p:val>
                                        </p:tav>
                                      </p:tavLst>
                                    </p:anim>
                                    <p:anim calcmode="lin" valueType="num">
                                      <p:cBhvr>
                                        <p:cTn id="28" dur="1000" fill="hold"/>
                                        <p:tgtEl>
                                          <p:spTgt spid="6146"/>
                                        </p:tgtEl>
                                        <p:attrNameLst>
                                          <p:attrName>style.rotation</p:attrName>
                                        </p:attrNameLst>
                                      </p:cBhvr>
                                      <p:tavLst>
                                        <p:tav tm="0">
                                          <p:val>
                                            <p:fltVal val="90"/>
                                          </p:val>
                                        </p:tav>
                                        <p:tav tm="100000">
                                          <p:val>
                                            <p:fltVal val="0"/>
                                          </p:val>
                                        </p:tav>
                                      </p:tavLst>
                                    </p:anim>
                                    <p:animEffect transition="in" filter="fade">
                                      <p:cBhvr>
                                        <p:cTn id="29" dur="1000"/>
                                        <p:tgtEl>
                                          <p:spTgt spid="614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additive="base">
                                        <p:cTn id="3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 calcmode="lin" valueType="num">
                                      <p:cBhvr additive="base">
                                        <p:cTn id="46"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476091"/>
            <a:ext cx="10524562" cy="688558"/>
          </a:xfrm>
        </p:spPr>
        <p:txBody>
          <a:bodyPr>
            <a:normAutofit fontScale="90000"/>
          </a:bodyPr>
          <a:lstStyle/>
          <a:p>
            <a:r>
              <a:rPr lang="nl-NL" dirty="0">
                <a:latin typeface="Bebas" panose="020B0606020202050201" pitchFamily="34" charset="0"/>
              </a:rPr>
              <a:t>Meer informatie over warmtepompen?</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err="1">
                  <a:solidFill>
                    <a:schemeClr val="tx1"/>
                  </a:solidFill>
                </a:rPr>
                <a:t>Warmtepomp</a:t>
              </a:r>
              <a:r>
                <a:rPr lang="en-US" b="1" dirty="0">
                  <a:solidFill>
                    <a:schemeClr val="tx1"/>
                  </a:solidFill>
                </a:rPr>
                <a:t> hoe </a:t>
              </a:r>
              <a:r>
                <a:rPr lang="en-US" b="1" dirty="0" err="1">
                  <a:solidFill>
                    <a:schemeClr val="tx1"/>
                  </a:solidFill>
                </a:rPr>
                <a:t>werkt</a:t>
              </a:r>
              <a:r>
                <a:rPr lang="en-US" b="1" dirty="0">
                  <a:solidFill>
                    <a:schemeClr val="tx1"/>
                  </a:solidFill>
                </a:rPr>
                <a:t> het?</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806808" y="1118071"/>
            <a:ext cx="10790617" cy="2057999"/>
          </a:xfrm>
          <a:prstGeom prst="rect">
            <a:avLst/>
          </a:prstGeom>
          <a:noFill/>
        </p:spPr>
        <p:txBody>
          <a:bodyPr wrap="square">
            <a:spAutoFit/>
          </a:bodyPr>
          <a:lstStyle/>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  </a:t>
            </a:r>
          </a:p>
          <a:p>
            <a:pPr marL="342900" indent="-342900">
              <a:buFont typeface="Wingdings" panose="05000000000000000000" pitchFamily="2" charset="2"/>
              <a:buChar char="Ø"/>
            </a:pPr>
            <a:endParaRPr lang="nl-NL" sz="2400" spc="-1" dirty="0">
              <a:solidFill>
                <a:srgbClr val="000000"/>
              </a:solidFill>
              <a:latin typeface="Calibri"/>
            </a:endParaRPr>
          </a:p>
          <a:p>
            <a:pPr marL="0" indent="0">
              <a:buNone/>
            </a:pPr>
            <a:r>
              <a:rPr lang="nl-NL" sz="2400" spc="-1" dirty="0">
                <a:solidFill>
                  <a:srgbClr val="000000"/>
                </a:solidFill>
                <a:latin typeface="Calibri"/>
              </a:rPr>
              <a:t>Check het informatieboekje, in de zaal liggen inkijkexemplaren</a:t>
            </a:r>
          </a:p>
          <a:p>
            <a:pPr marL="0" indent="0">
              <a:lnSpc>
                <a:spcPct val="90000"/>
              </a:lnSpc>
              <a:spcBef>
                <a:spcPts val="1001"/>
              </a:spcBef>
              <a:buClr>
                <a:srgbClr val="000000"/>
              </a:buClr>
              <a:buNone/>
            </a:pPr>
            <a:endParaRPr lang="en-US" sz="2600" b="0" strike="noStrike" spc="-1" dirty="0">
              <a:latin typeface="Arial"/>
            </a:endParaRPr>
          </a:p>
        </p:txBody>
      </p:sp>
      <p:pic>
        <p:nvPicPr>
          <p:cNvPr id="4" name="Afbeelding 3">
            <a:extLst>
              <a:ext uri="{FF2B5EF4-FFF2-40B4-BE49-F238E27FC236}">
                <a16:creationId xmlns:a16="http://schemas.microsoft.com/office/drawing/2014/main" xmlns="" id="{F9F483E3-CDCD-4F36-BEAA-724931E64C5B}"/>
              </a:ext>
            </a:extLst>
          </p:cNvPr>
          <p:cNvPicPr>
            <a:picLocks noChangeAspect="1"/>
          </p:cNvPicPr>
          <p:nvPr/>
        </p:nvPicPr>
        <p:blipFill rotWithShape="1">
          <a:blip r:embed="rId2"/>
          <a:srcRect l="33961" t="12301" r="34982" b="9671"/>
          <a:stretch/>
        </p:blipFill>
        <p:spPr>
          <a:xfrm rot="854392">
            <a:off x="8686799" y="1740833"/>
            <a:ext cx="2389031" cy="3376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3550629"/>
      </p:ext>
    </p:extLst>
  </p:cSld>
  <p:clrMapOvr>
    <a:masterClrMapping/>
  </p:clrMapOvr>
  <p:transition spd="slow" advTm="998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a:latin typeface="Bebas" panose="020B0606020202050201" pitchFamily="34" charset="0"/>
              </a:rPr>
              <a:t>Nu al </a:t>
            </a:r>
            <a:r>
              <a:rPr lang="en-US" sz="4000" b="1" dirty="0" err="1">
                <a:latin typeface="Bebas" panose="020B0606020202050201" pitchFamily="34" charset="0"/>
              </a:rPr>
              <a:t>aan</a:t>
            </a:r>
            <a:r>
              <a:rPr lang="en-US" sz="4000" b="1" dirty="0">
                <a:latin typeface="Bebas" panose="020B0606020202050201" pitchFamily="34" charset="0"/>
              </a:rPr>
              <a:t> de slag?</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236662103"/>
      </p:ext>
    </p:extLst>
  </p:cSld>
  <p:clrMapOvr>
    <a:masterClrMapping/>
  </p:clrMapOvr>
  <mc:AlternateContent xmlns:mc="http://schemas.openxmlformats.org/markup-compatibility/2006" xmlns:p14="http://schemas.microsoft.com/office/powerpoint/2010/main">
    <mc:Choice Requires="p14">
      <p:transition spd="slow" p14:dur="3400" advTm="4809">
        <p14:reveal/>
      </p:transition>
    </mc:Choice>
    <mc:Fallback xmlns="">
      <p:transition spd="slow" advTm="4809">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Energie en Geld besparen </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a:solidFill>
                    <a:schemeClr val="tx1"/>
                  </a:solidFill>
                </a:rPr>
                <a:t>Nu al </a:t>
              </a:r>
              <a:r>
                <a:rPr lang="en-US" b="1" dirty="0" err="1">
                  <a:solidFill>
                    <a:schemeClr val="tx1"/>
                  </a:solidFill>
                </a:rPr>
                <a:t>aan</a:t>
              </a:r>
              <a:r>
                <a:rPr lang="en-US" b="1" dirty="0">
                  <a:solidFill>
                    <a:schemeClr val="tx1"/>
                  </a:solidFill>
                </a:rPr>
                <a:t> de slag?</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806808" y="1118071"/>
            <a:ext cx="7796279" cy="5381986"/>
          </a:xfrm>
          <a:prstGeom prst="rect">
            <a:avLst/>
          </a:prstGeom>
          <a:noFill/>
        </p:spPr>
        <p:txBody>
          <a:bodyPr wrap="square">
            <a:spAutoFit/>
          </a:bodyPr>
          <a:lstStyle/>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Probeer uit: Zet CV temperatuur lager, op 50 graden, CV werkt efficiënter op lagere temperatuur.</a:t>
            </a:r>
          </a:p>
          <a:p>
            <a:pPr marL="0" indent="0">
              <a:buNone/>
            </a:pPr>
            <a:endParaRPr lang="nl-NL" sz="2400" spc="-1" dirty="0">
              <a:solidFill>
                <a:srgbClr val="000000"/>
              </a:solidFill>
              <a:latin typeface="Calibri"/>
            </a:endParaRPr>
          </a:p>
          <a:p>
            <a:pPr marL="342900" indent="-342900">
              <a:buFont typeface="Wingdings" panose="05000000000000000000" pitchFamily="2" charset="2"/>
              <a:buChar char="Ø"/>
            </a:pPr>
            <a:r>
              <a:rPr lang="nl-NL" sz="2400" spc="-1" dirty="0">
                <a:solidFill>
                  <a:srgbClr val="000000"/>
                </a:solidFill>
                <a:latin typeface="Calibri"/>
                <a:hlinkClick r:id="rId2"/>
              </a:rPr>
              <a:t>https://zetmop60.nl/</a:t>
            </a:r>
            <a:r>
              <a:rPr lang="nl-NL" sz="2400" spc="-1" dirty="0">
                <a:solidFill>
                  <a:srgbClr val="000000"/>
                </a:solidFill>
                <a:latin typeface="Calibri"/>
              </a:rPr>
              <a:t>  bespaar tot 60,- per jaar</a:t>
            </a:r>
          </a:p>
          <a:p>
            <a:pPr marL="342900" indent="-342900">
              <a:buFont typeface="Wingdings" panose="05000000000000000000" pitchFamily="2" charset="2"/>
              <a:buChar char="Ø"/>
            </a:pPr>
            <a:endParaRPr lang="nl-NL" sz="2400" i="1" spc="-1" dirty="0">
              <a:solidFill>
                <a:srgbClr val="000000"/>
              </a:solidFill>
              <a:latin typeface="Calibri"/>
            </a:endParaRPr>
          </a:p>
          <a:p>
            <a:pPr marL="342900" indent="-342900">
              <a:buFont typeface="Wingdings" panose="05000000000000000000" pitchFamily="2" charset="2"/>
              <a:buChar char="Ø"/>
            </a:pPr>
            <a:endParaRPr lang="nl-NL" sz="2400" i="1" spc="-1" dirty="0">
              <a:solidFill>
                <a:srgbClr val="000000"/>
              </a:solidFill>
              <a:latin typeface="Calibri"/>
            </a:endParaRPr>
          </a:p>
          <a:p>
            <a:pPr marL="342900" indent="-342900">
              <a:buFont typeface="Wingdings" panose="05000000000000000000" pitchFamily="2" charset="2"/>
              <a:buChar char="Ø"/>
            </a:pPr>
            <a:r>
              <a:rPr lang="nl-NL" sz="2400" i="1" spc="-1" dirty="0">
                <a:solidFill>
                  <a:srgbClr val="000000"/>
                </a:solidFill>
                <a:latin typeface="Calibri"/>
              </a:rPr>
              <a:t>Werkt dit goed? Dan kun je de woning in huidige staat ook warm krijgen met warmtepomp</a:t>
            </a:r>
          </a:p>
          <a:p>
            <a:pPr marL="342900" indent="-342900">
              <a:buFont typeface="Wingdings" panose="05000000000000000000" pitchFamily="2" charset="2"/>
              <a:buChar char="Ø"/>
            </a:pPr>
            <a:r>
              <a:rPr lang="nl-NL" sz="2400" i="1" spc="-1" dirty="0">
                <a:solidFill>
                  <a:srgbClr val="000000"/>
                </a:solidFill>
                <a:latin typeface="Calibri"/>
              </a:rPr>
              <a:t>Extra voordeel: waarschijnlijk zijn er geen lage temperatuur radiatoren nodig</a:t>
            </a:r>
          </a:p>
          <a:p>
            <a:pPr marL="342900" indent="-342900">
              <a:buFont typeface="Wingdings" panose="05000000000000000000" pitchFamily="2" charset="2"/>
              <a:buChar char="Ø"/>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lnSpc>
                <a:spcPct val="90000"/>
              </a:lnSpc>
              <a:spcBef>
                <a:spcPts val="1001"/>
              </a:spcBef>
              <a:buClr>
                <a:srgbClr val="000000"/>
              </a:buClr>
              <a:buNone/>
            </a:pPr>
            <a:endParaRPr lang="en-US" sz="2600" b="0" strike="noStrike" spc="-1" dirty="0">
              <a:latin typeface="Arial"/>
            </a:endParaRPr>
          </a:p>
        </p:txBody>
      </p:sp>
      <p:pic>
        <p:nvPicPr>
          <p:cNvPr id="8" name="Picture 4" descr="A Light Bulb Moment. Have you ever had a bright idea? I mean… | by Danna  Reich Colman | The Weekly Knob">
            <a:extLst>
              <a:ext uri="{FF2B5EF4-FFF2-40B4-BE49-F238E27FC236}">
                <a16:creationId xmlns:a16="http://schemas.microsoft.com/office/drawing/2014/main" xmlns="" id="{CE50BB0B-0208-46CA-973A-D743B2F55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087" y="1996243"/>
            <a:ext cx="3410663" cy="246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547131"/>
      </p:ext>
    </p:extLst>
  </p:cSld>
  <p:clrMapOvr>
    <a:masterClrMapping/>
  </p:clrMapOvr>
  <p:transition spd="slow" advTm="9984">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endParaRPr lang="aa-ET" dirty="0">
                <a:solidFill>
                  <a:schemeClr val="tx1"/>
                </a:solidFill>
              </a:endParaRPr>
            </a:p>
          </p:txBody>
        </p:sp>
      </p:grpSp>
      <p:sp>
        <p:nvSpPr>
          <p:cNvPr id="2" name="Tekstvak 1">
            <a:extLst>
              <a:ext uri="{FF2B5EF4-FFF2-40B4-BE49-F238E27FC236}">
                <a16:creationId xmlns:a16="http://schemas.microsoft.com/office/drawing/2014/main" xmlns="" id="{20D2B712-1F1F-43C7-A6CD-955DC0AB3F72}"/>
              </a:ext>
            </a:extLst>
          </p:cNvPr>
          <p:cNvSpPr txBox="1"/>
          <p:nvPr/>
        </p:nvSpPr>
        <p:spPr>
          <a:xfrm>
            <a:off x="1030310" y="811369"/>
            <a:ext cx="10097036" cy="646331"/>
          </a:xfrm>
          <a:prstGeom prst="rect">
            <a:avLst/>
          </a:prstGeom>
          <a:noFill/>
        </p:spPr>
        <p:txBody>
          <a:bodyPr wrap="square" rtlCol="0">
            <a:spAutoFit/>
          </a:bodyPr>
          <a:lstStyle/>
          <a:p>
            <a:r>
              <a:rPr lang="nl-NL" sz="3600" dirty="0">
                <a:latin typeface="Bebas" panose="020B0606020202050201" pitchFamily="34" charset="0"/>
              </a:rPr>
              <a:t>Waarom doen we dit?</a:t>
            </a:r>
          </a:p>
        </p:txBody>
      </p:sp>
      <p:sp>
        <p:nvSpPr>
          <p:cNvPr id="4" name="Tijdelijke aanduiding voor inhoud 3">
            <a:extLst>
              <a:ext uri="{FF2B5EF4-FFF2-40B4-BE49-F238E27FC236}">
                <a16:creationId xmlns:a16="http://schemas.microsoft.com/office/drawing/2014/main" xmlns="" id="{26F9F5AD-5E12-4AEA-B27B-0699889FC15A}"/>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245556455"/>
      </p:ext>
    </p:extLst>
  </p:cSld>
  <p:clrMapOvr>
    <a:masterClrMapping/>
  </p:clrMapOvr>
  <p:transition spd="slow" advTm="2500">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4947E-39BA-7A4D-B4C8-11A04BBD8526}"/>
              </a:ext>
            </a:extLst>
          </p:cNvPr>
          <p:cNvSpPr>
            <a:spLocks noGrp="1"/>
          </p:cNvSpPr>
          <p:nvPr>
            <p:ph type="title"/>
          </p:nvPr>
        </p:nvSpPr>
        <p:spPr>
          <a:xfrm>
            <a:off x="806808" y="335330"/>
            <a:ext cx="10524562" cy="688558"/>
          </a:xfrm>
        </p:spPr>
        <p:txBody>
          <a:bodyPr>
            <a:normAutofit fontScale="90000"/>
          </a:bodyPr>
          <a:lstStyle/>
          <a:p>
            <a:r>
              <a:rPr lang="nl-NL" dirty="0">
                <a:latin typeface="Bebas" panose="020B0606020202050201" pitchFamily="34" charset="0"/>
              </a:rPr>
              <a:t>Energie en geld besparen?</a:t>
            </a:r>
            <a:endParaRPr lang="aa-ET" dirty="0"/>
          </a:p>
        </p:txBody>
      </p:sp>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n-US" b="1" dirty="0">
                  <a:solidFill>
                    <a:schemeClr val="tx1"/>
                  </a:solidFill>
                </a:rPr>
                <a:t>Nu al </a:t>
              </a:r>
              <a:r>
                <a:rPr lang="en-US" b="1" dirty="0" err="1">
                  <a:solidFill>
                    <a:schemeClr val="tx1"/>
                  </a:solidFill>
                </a:rPr>
                <a:t>aan</a:t>
              </a:r>
              <a:r>
                <a:rPr lang="en-US" b="1" dirty="0">
                  <a:solidFill>
                    <a:schemeClr val="tx1"/>
                  </a:solidFill>
                </a:rPr>
                <a:t> de slag?</a:t>
              </a:r>
              <a:endParaRPr lang="aa-ET" dirty="0">
                <a:solidFill>
                  <a:schemeClr val="tx1"/>
                </a:solidFill>
              </a:endParaRPr>
            </a:p>
          </p:txBody>
        </p:sp>
      </p:grpSp>
      <p:sp>
        <p:nvSpPr>
          <p:cNvPr id="9" name="Tekstvak 8">
            <a:extLst>
              <a:ext uri="{FF2B5EF4-FFF2-40B4-BE49-F238E27FC236}">
                <a16:creationId xmlns:a16="http://schemas.microsoft.com/office/drawing/2014/main" xmlns="" id="{61A6C507-F5D3-41AB-9505-96A850B9A60D}"/>
              </a:ext>
            </a:extLst>
          </p:cNvPr>
          <p:cNvSpPr txBox="1"/>
          <p:nvPr/>
        </p:nvSpPr>
        <p:spPr>
          <a:xfrm>
            <a:off x="806808" y="1317693"/>
            <a:ext cx="7796279" cy="3535327"/>
          </a:xfrm>
          <a:prstGeom prst="rect">
            <a:avLst/>
          </a:prstGeom>
          <a:noFill/>
        </p:spPr>
        <p:txBody>
          <a:bodyPr wrap="square">
            <a:spAutoFit/>
          </a:bodyPr>
          <a:lstStyle/>
          <a:p>
            <a:pPr marL="342900" indent="-342900">
              <a:buFont typeface="Wingdings" panose="05000000000000000000" pitchFamily="2" charset="2"/>
              <a:buChar char="Ø"/>
            </a:pPr>
            <a:r>
              <a:rPr lang="nl-NL" sz="2400" spc="-1" dirty="0">
                <a:solidFill>
                  <a:srgbClr val="000000"/>
                </a:solidFill>
                <a:latin typeface="Calibri"/>
              </a:rPr>
              <a:t>Waterzijdig inregelen CV  (kosten ca. 500,-)</a:t>
            </a:r>
          </a:p>
          <a:p>
            <a:pPr marL="0" indent="0">
              <a:buNone/>
            </a:pPr>
            <a:endParaRPr lang="nl-NL" sz="2400" spc="-1" dirty="0">
              <a:solidFill>
                <a:srgbClr val="000000"/>
              </a:solidFill>
              <a:latin typeface="Calibri"/>
            </a:endParaRPr>
          </a:p>
          <a:p>
            <a:pPr marL="0" indent="0">
              <a:buNone/>
            </a:pPr>
            <a:r>
              <a:rPr lang="nl-NL" sz="2400" spc="-1" dirty="0">
                <a:solidFill>
                  <a:srgbClr val="000000"/>
                </a:solidFill>
                <a:latin typeface="Calibri"/>
              </a:rPr>
              <a:t>Water wordt gelijkmatig verdeeld over verwarmingselementen, besparing ca. 10-20% energie</a:t>
            </a: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buNone/>
            </a:pPr>
            <a:endParaRPr lang="nl-NL" sz="2400" spc="-1" dirty="0">
              <a:solidFill>
                <a:srgbClr val="000000"/>
              </a:solidFill>
              <a:latin typeface="Calibri"/>
            </a:endParaRPr>
          </a:p>
          <a:p>
            <a:pPr marL="0" indent="0">
              <a:lnSpc>
                <a:spcPct val="90000"/>
              </a:lnSpc>
              <a:spcBef>
                <a:spcPts val="1001"/>
              </a:spcBef>
              <a:buClr>
                <a:srgbClr val="000000"/>
              </a:buClr>
              <a:buNone/>
            </a:pPr>
            <a:endParaRPr lang="en-US" sz="2600" b="0" strike="noStrike" spc="-1" dirty="0">
              <a:latin typeface="Arial"/>
            </a:endParaRPr>
          </a:p>
        </p:txBody>
      </p:sp>
      <p:pic>
        <p:nvPicPr>
          <p:cNvPr id="7" name="Afbeelding 6">
            <a:extLst>
              <a:ext uri="{FF2B5EF4-FFF2-40B4-BE49-F238E27FC236}">
                <a16:creationId xmlns:a16="http://schemas.microsoft.com/office/drawing/2014/main" xmlns="" id="{F56F13AD-D3FD-4988-A316-53C9A9304D8A}"/>
              </a:ext>
            </a:extLst>
          </p:cNvPr>
          <p:cNvPicPr>
            <a:picLocks noChangeAspect="1"/>
          </p:cNvPicPr>
          <p:nvPr/>
        </p:nvPicPr>
        <p:blipFill>
          <a:blip r:embed="rId2"/>
          <a:stretch>
            <a:fillRect/>
          </a:stretch>
        </p:blipFill>
        <p:spPr>
          <a:xfrm>
            <a:off x="1010991" y="3162169"/>
            <a:ext cx="6559147" cy="2546930"/>
          </a:xfrm>
          <a:prstGeom prst="rect">
            <a:avLst/>
          </a:prstGeom>
        </p:spPr>
      </p:pic>
    </p:spTree>
    <p:extLst>
      <p:ext uri="{BB962C8B-B14F-4D97-AF65-F5344CB8AC3E}">
        <p14:creationId xmlns:p14="http://schemas.microsoft.com/office/powerpoint/2010/main" val="2829313747"/>
      </p:ext>
    </p:extLst>
  </p:cSld>
  <p:clrMapOvr>
    <a:masterClrMapping/>
  </p:clrMapOvr>
  <p:transition spd="slow" advTm="7493">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a:latin typeface="Bebas" panose="020B0606020202050201" pitchFamily="34" charset="0"/>
              </a:rPr>
              <a:t>Hoe </a:t>
            </a:r>
            <a:r>
              <a:rPr lang="en-US" sz="4000" b="1" dirty="0" err="1">
                <a:latin typeface="Bebas" panose="020B0606020202050201" pitchFamily="34" charset="0"/>
              </a:rPr>
              <a:t>betalen</a:t>
            </a:r>
            <a:r>
              <a:rPr lang="en-US" sz="4000" b="1" dirty="0">
                <a:latin typeface="Bebas" panose="020B0606020202050201" pitchFamily="34" charset="0"/>
              </a:rPr>
              <a:t> we </a:t>
            </a:r>
            <a:r>
              <a:rPr lang="en-US" sz="4000" b="1" dirty="0" err="1">
                <a:latin typeface="Bebas" panose="020B0606020202050201" pitchFamily="34" charset="0"/>
              </a:rPr>
              <a:t>dat</a:t>
            </a:r>
            <a:r>
              <a:rPr lang="en-US" sz="4000" b="1" dirty="0">
                <a:latin typeface="Bebas" panose="020B0606020202050201" pitchFamily="34" charset="0"/>
              </a:rPr>
              <a:t>?</a:t>
            </a:r>
            <a:br>
              <a:rPr lang="en-US" sz="40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927139715"/>
      </p:ext>
    </p:extLst>
  </p:cSld>
  <p:clrMapOvr>
    <a:masterClrMapping/>
  </p:clrMapOvr>
  <mc:AlternateContent xmlns:mc="http://schemas.openxmlformats.org/markup-compatibility/2006" xmlns:p14="http://schemas.microsoft.com/office/powerpoint/2010/main">
    <mc:Choice Requires="p14">
      <p:transition spd="slow" p14:dur="3400" advTm="2642">
        <p14:reveal/>
      </p:transition>
    </mc:Choice>
    <mc:Fallback xmlns="">
      <p:transition spd="slow" advTm="2642">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err="1">
                <a:latin typeface="Bebas" panose="020B0606020202050201" pitchFamily="34" charset="0"/>
              </a:rPr>
              <a:t>Beschikbare</a:t>
            </a:r>
            <a:r>
              <a:rPr lang="en-US" sz="4000" b="1" dirty="0">
                <a:latin typeface="Bebas" panose="020B0606020202050201" pitchFamily="34" charset="0"/>
              </a:rPr>
              <a:t> subsidies</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pic>
        <p:nvPicPr>
          <p:cNvPr id="5" name="Graphic 4">
            <a:extLst>
              <a:ext uri="{FF2B5EF4-FFF2-40B4-BE49-F238E27FC236}">
                <a16:creationId xmlns:a16="http://schemas.microsoft.com/office/drawing/2014/main" xmlns="" id="{E30D5CEA-A88D-4EB4-B382-ED5F23B484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4456" y="3618378"/>
            <a:ext cx="2711704" cy="2711704"/>
          </a:xfrm>
          <a:prstGeom prst="rect">
            <a:avLst/>
          </a:prstGeom>
        </p:spPr>
      </p:pic>
      <p:sp>
        <p:nvSpPr>
          <p:cNvPr id="7" name="Tekstvak 6">
            <a:extLst>
              <a:ext uri="{FF2B5EF4-FFF2-40B4-BE49-F238E27FC236}">
                <a16:creationId xmlns:a16="http://schemas.microsoft.com/office/drawing/2014/main" xmlns="" id="{DB8DD222-22D7-46D2-80B1-E0035C1D16DE}"/>
              </a:ext>
            </a:extLst>
          </p:cNvPr>
          <p:cNvSpPr txBox="1"/>
          <p:nvPr/>
        </p:nvSpPr>
        <p:spPr>
          <a:xfrm>
            <a:off x="4551070" y="1873135"/>
            <a:ext cx="7188021" cy="6453370"/>
          </a:xfrm>
          <a:prstGeom prst="rect">
            <a:avLst/>
          </a:prstGeom>
          <a:noFill/>
        </p:spPr>
        <p:txBody>
          <a:bodyPr wrap="square">
            <a:spAutoFit/>
          </a:bodyPr>
          <a:lstStyle/>
          <a:p>
            <a:pPr>
              <a:lnSpc>
                <a:spcPct val="87000"/>
              </a:lnSpc>
              <a:spcAft>
                <a:spcPts val="800"/>
              </a:spcAft>
            </a:pPr>
            <a:r>
              <a:rPr lang="nl-NL" sz="2400" dirty="0"/>
              <a:t>Investeringssubsidie Duurzame Energie (ISDE)  </a:t>
            </a:r>
          </a:p>
          <a:p>
            <a:pPr lvl="1">
              <a:lnSpc>
                <a:spcPct val="87000"/>
              </a:lnSpc>
              <a:spcAft>
                <a:spcPts val="800"/>
              </a:spcAft>
            </a:pPr>
            <a:r>
              <a:rPr lang="nl-NL" sz="2000" u="sng" dirty="0">
                <a:solidFill>
                  <a:srgbClr val="0563C1"/>
                </a:solidFill>
                <a:cs typeface="Times New Roman" panose="02020603050405020304" pitchFamily="18" charset="0"/>
                <a:hlinkClick r:id="rId4">
                  <a:extLst>
                    <a:ext uri="{A12FA001-AC4F-418D-AE19-62706E023703}">
                      <ahyp:hlinkClr xmlns:ahyp="http://schemas.microsoft.com/office/drawing/2018/hyperlinkcolor" xmlns="" val="tx"/>
                    </a:ext>
                  </a:extLst>
                </a:hlinkClick>
              </a:rPr>
              <a:t>https://www.rvo.nl/subsidie-en-financieringswijzer/isde/woningeigenaren</a:t>
            </a:r>
            <a:endParaRPr lang="nl-NL" sz="2000" u="sng" dirty="0">
              <a:solidFill>
                <a:srgbClr val="0563C1"/>
              </a:solidFill>
              <a:cs typeface="Times New Roman" panose="02020603050405020304" pitchFamily="18" charset="0"/>
            </a:endParaRPr>
          </a:p>
          <a:p>
            <a:pPr lvl="1">
              <a:lnSpc>
                <a:spcPct val="107000"/>
              </a:lnSpc>
              <a:spcAft>
                <a:spcPts val="800"/>
              </a:spcAft>
            </a:pPr>
            <a:r>
              <a:rPr lang="nl-NL" sz="2000" dirty="0">
                <a:solidFill>
                  <a:srgbClr val="233D5A"/>
                </a:solidFill>
              </a:rPr>
              <a:t>Isolatiemaatregelen, aansluiting warmtenet, warmtepomp, zonneboiler</a:t>
            </a:r>
          </a:p>
          <a:p>
            <a:pPr lvl="1">
              <a:lnSpc>
                <a:spcPct val="107000"/>
              </a:lnSpc>
              <a:spcAft>
                <a:spcPts val="800"/>
              </a:spcAft>
            </a:pPr>
            <a:r>
              <a:rPr lang="nl-NL" sz="2000" b="1" dirty="0">
                <a:solidFill>
                  <a:srgbClr val="233D5A"/>
                </a:solidFill>
              </a:rPr>
              <a:t>Let op: check eerst de lijst met toegestane merken/apparaten voor aanschaf!</a:t>
            </a:r>
          </a:p>
          <a:p>
            <a:pPr>
              <a:lnSpc>
                <a:spcPct val="87000"/>
              </a:lnSpc>
              <a:spcAft>
                <a:spcPts val="800"/>
              </a:spcAft>
            </a:pPr>
            <a:endParaRPr lang="nl-NL" sz="2400" dirty="0"/>
          </a:p>
          <a:p>
            <a:pPr>
              <a:lnSpc>
                <a:spcPct val="87000"/>
              </a:lnSpc>
              <a:spcAft>
                <a:spcPts val="800"/>
              </a:spcAft>
            </a:pPr>
            <a:r>
              <a:rPr lang="nl-NL" sz="2400" dirty="0"/>
              <a:t>Waardevermeerderingsregeling (4000,-)</a:t>
            </a:r>
          </a:p>
          <a:p>
            <a:pPr lvl="1">
              <a:lnSpc>
                <a:spcPct val="87000"/>
              </a:lnSpc>
              <a:spcAft>
                <a:spcPts val="800"/>
              </a:spcAft>
            </a:pPr>
            <a:r>
              <a:rPr lang="nl-NL" sz="2000" u="sng" dirty="0">
                <a:solidFill>
                  <a:srgbClr val="0563C1"/>
                </a:solidFill>
                <a:cs typeface="Times New Roman" panose="02020603050405020304" pitchFamily="18" charset="0"/>
                <a:hlinkClick r:id="rId5">
                  <a:extLst>
                    <a:ext uri="{A12FA001-AC4F-418D-AE19-62706E023703}">
                      <ahyp:hlinkClr xmlns:ahyp="http://schemas.microsoft.com/office/drawing/2018/hyperlinkcolor" xmlns="" val="tx"/>
                    </a:ext>
                  </a:extLst>
                </a:hlinkClick>
              </a:rPr>
              <a:t>https://www.snn.nl/particulier/subsidie-waardevermeerdering</a:t>
            </a:r>
            <a:endParaRPr lang="nl-NL" sz="2000" u="sng" dirty="0">
              <a:solidFill>
                <a:srgbClr val="0563C1"/>
              </a:solidFill>
              <a:cs typeface="Times New Roman" panose="02020603050405020304" pitchFamily="18" charset="0"/>
            </a:endParaRPr>
          </a:p>
          <a:p>
            <a:pPr lvl="1">
              <a:lnSpc>
                <a:spcPct val="87000"/>
              </a:lnSpc>
              <a:spcAft>
                <a:spcPts val="800"/>
              </a:spcAft>
            </a:pPr>
            <a:r>
              <a:rPr lang="nl-NL" sz="2000" dirty="0"/>
              <a:t>Aan te vragen wanneer je 1000,- of meer bevingsschade hebt.</a:t>
            </a:r>
          </a:p>
          <a:p>
            <a:pPr>
              <a:lnSpc>
                <a:spcPct val="87000"/>
              </a:lnSpc>
              <a:spcAft>
                <a:spcPts val="800"/>
              </a:spcAft>
            </a:pPr>
            <a:endParaRPr lang="nl-NL" sz="2400" dirty="0"/>
          </a:p>
          <a:p>
            <a:pPr>
              <a:lnSpc>
                <a:spcPct val="87000"/>
              </a:lnSpc>
              <a:spcAft>
                <a:spcPts val="800"/>
              </a:spcAft>
            </a:pPr>
            <a:endParaRPr lang="nl-NL" sz="2400" dirty="0"/>
          </a:p>
          <a:p>
            <a:pPr>
              <a:lnSpc>
                <a:spcPct val="87000"/>
              </a:lnSpc>
              <a:spcAft>
                <a:spcPts val="800"/>
              </a:spcAft>
            </a:pPr>
            <a:endParaRPr lang="nl-NL" sz="2400" dirty="0"/>
          </a:p>
          <a:p>
            <a:pPr>
              <a:lnSpc>
                <a:spcPct val="87000"/>
              </a:lnSpc>
              <a:spcAft>
                <a:spcPts val="800"/>
              </a:spcAft>
            </a:pPr>
            <a:endParaRPr lang="nl-NL" sz="2400" dirty="0"/>
          </a:p>
          <a:p>
            <a:pPr lvl="1"/>
            <a:endParaRPr lang="nl-NL" sz="1600" dirty="0">
              <a:solidFill>
                <a:srgbClr val="233D5A"/>
              </a:solidFill>
            </a:endParaRPr>
          </a:p>
          <a:p>
            <a:pPr lvl="1"/>
            <a:endParaRPr lang="nl-NL" sz="1600" dirty="0">
              <a:solidFill>
                <a:srgbClr val="233D5A"/>
              </a:solidFill>
            </a:endParaRPr>
          </a:p>
        </p:txBody>
      </p:sp>
      <p:sp>
        <p:nvSpPr>
          <p:cNvPr id="9" name="Tekstvak 8">
            <a:extLst>
              <a:ext uri="{FF2B5EF4-FFF2-40B4-BE49-F238E27FC236}">
                <a16:creationId xmlns:a16="http://schemas.microsoft.com/office/drawing/2014/main" xmlns="" id="{D437FC84-80B8-40E0-BD13-A976F9841C21}"/>
              </a:ext>
            </a:extLst>
          </p:cNvPr>
          <p:cNvSpPr txBox="1"/>
          <p:nvPr/>
        </p:nvSpPr>
        <p:spPr>
          <a:xfrm>
            <a:off x="4551070" y="475809"/>
            <a:ext cx="7065673" cy="757900"/>
          </a:xfrm>
          <a:prstGeom prst="rect">
            <a:avLst/>
          </a:prstGeom>
          <a:noFill/>
        </p:spPr>
        <p:txBody>
          <a:bodyPr wrap="square">
            <a:spAutoFit/>
          </a:bodyPr>
          <a:lstStyle/>
          <a:p>
            <a:pPr>
              <a:lnSpc>
                <a:spcPct val="87000"/>
              </a:lnSpc>
              <a:spcAft>
                <a:spcPts val="800"/>
              </a:spcAft>
            </a:pPr>
            <a:r>
              <a:rPr lang="nl-NL" sz="2400" dirty="0"/>
              <a:t>Overzicht van verduurzamingssubsidies is te vinden op:</a:t>
            </a:r>
          </a:p>
          <a:p>
            <a:pPr>
              <a:lnSpc>
                <a:spcPct val="87000"/>
              </a:lnSpc>
              <a:spcAft>
                <a:spcPts val="800"/>
              </a:spcAft>
            </a:pPr>
            <a:r>
              <a:rPr lang="nl-NL" sz="1800" dirty="0">
                <a:hlinkClick r:id="rId6"/>
              </a:rPr>
              <a:t>https://www.verbeterjehuis.nl/hoe-betaal-ik-het/subsidies/</a:t>
            </a:r>
            <a:endParaRPr lang="nl-NL" sz="1800" dirty="0"/>
          </a:p>
        </p:txBody>
      </p:sp>
    </p:spTree>
    <p:extLst>
      <p:ext uri="{BB962C8B-B14F-4D97-AF65-F5344CB8AC3E}">
        <p14:creationId xmlns:p14="http://schemas.microsoft.com/office/powerpoint/2010/main" val="2010671133"/>
      </p:ext>
    </p:extLst>
  </p:cSld>
  <p:clrMapOvr>
    <a:masterClrMapping/>
  </p:clrMapOvr>
  <p:transition spd="slow" advTm="16423">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xmlns="" id="{E3A9DFD1-33F7-4985-BC19-A69E75BE3CFB}"/>
              </a:ext>
            </a:extLst>
          </p:cNvPr>
          <p:cNvPicPr>
            <a:picLocks noChangeAspect="1"/>
          </p:cNvPicPr>
          <p:nvPr/>
        </p:nvPicPr>
        <p:blipFill rotWithShape="1">
          <a:blip r:embed="rId2"/>
          <a:srcRect l="31935" t="18198" r="14384" b="15292"/>
          <a:stretch/>
        </p:blipFill>
        <p:spPr>
          <a:xfrm>
            <a:off x="1387644" y="17748"/>
            <a:ext cx="9416711" cy="6568888"/>
          </a:xfrm>
          <a:prstGeom prst="rect">
            <a:avLst/>
          </a:prstGeom>
        </p:spPr>
      </p:pic>
      <p:grpSp>
        <p:nvGrpSpPr>
          <p:cNvPr id="7" name="Group 6">
            <a:extLst>
              <a:ext uri="{FF2B5EF4-FFF2-40B4-BE49-F238E27FC236}">
                <a16:creationId xmlns:a16="http://schemas.microsoft.com/office/drawing/2014/main" xmlns="" id="{35B4A377-0FA5-204A-A883-622B967E19E2}"/>
              </a:ext>
            </a:extLst>
          </p:cNvPr>
          <p:cNvGrpSpPr/>
          <p:nvPr/>
        </p:nvGrpSpPr>
        <p:grpSpPr>
          <a:xfrm>
            <a:off x="1167105" y="5512157"/>
            <a:ext cx="10107403" cy="1074479"/>
            <a:chOff x="-804621" y="1403245"/>
            <a:chExt cx="7576896" cy="488990"/>
          </a:xfrm>
        </p:grpSpPr>
        <p:sp>
          <p:nvSpPr>
            <p:cNvPr id="8" name="Rectangle 7">
              <a:extLst>
                <a:ext uri="{FF2B5EF4-FFF2-40B4-BE49-F238E27FC236}">
                  <a16:creationId xmlns:a16="http://schemas.microsoft.com/office/drawing/2014/main" xmlns="" id="{7C4E9658-D4B9-CB46-A004-78A8D1E2645E}"/>
                </a:ext>
              </a:extLst>
            </p:cNvPr>
            <p:cNvSpPr/>
            <p:nvPr/>
          </p:nvSpPr>
          <p:spPr>
            <a:xfrm>
              <a:off x="-804621" y="1403245"/>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9" name="Rounded Rectangle 8">
              <a:extLst>
                <a:ext uri="{FF2B5EF4-FFF2-40B4-BE49-F238E27FC236}">
                  <a16:creationId xmlns:a16="http://schemas.microsoft.com/office/drawing/2014/main" xmlns="" id="{5AEC1E87-C174-3C4A-A474-E38F2CD0560F}"/>
                </a:ext>
              </a:extLst>
            </p:cNvPr>
            <p:cNvSpPr/>
            <p:nvPr/>
          </p:nvSpPr>
          <p:spPr>
            <a:xfrm>
              <a:off x="-804621" y="1416374"/>
              <a:ext cx="7576896"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endParaRPr lang="nl-NL" dirty="0">
                <a:solidFill>
                  <a:schemeClr val="tx1"/>
                </a:solidFill>
              </a:endParaRPr>
            </a:p>
            <a:p>
              <a:pPr marL="72000" algn="ctr"/>
              <a:r>
                <a:rPr lang="nl-NL" dirty="0">
                  <a:solidFill>
                    <a:schemeClr val="tx1"/>
                  </a:solidFill>
                </a:rPr>
                <a:t>Subsidie verduurzaming woningen in versterkingsgebied NCG uitgevoerd door SNN: </a:t>
              </a:r>
              <a:r>
                <a:rPr lang="nl-NL" dirty="0">
                  <a:solidFill>
                    <a:schemeClr val="tx1"/>
                  </a:solidFill>
                  <a:hlinkClick r:id="rId3"/>
                </a:rPr>
                <a:t>https://www.snn.nl/particulier</a:t>
              </a:r>
              <a:endParaRPr lang="nl-NL" dirty="0">
                <a:solidFill>
                  <a:schemeClr val="tx1"/>
                </a:solidFill>
              </a:endParaRPr>
            </a:p>
            <a:p>
              <a:pPr marL="72000"/>
              <a:endParaRPr lang="aa-ET" dirty="0">
                <a:solidFill>
                  <a:schemeClr val="tx1"/>
                </a:solidFill>
              </a:endParaRPr>
            </a:p>
          </p:txBody>
        </p:sp>
      </p:grpSp>
    </p:spTree>
    <p:extLst>
      <p:ext uri="{BB962C8B-B14F-4D97-AF65-F5344CB8AC3E}">
        <p14:creationId xmlns:p14="http://schemas.microsoft.com/office/powerpoint/2010/main" val="292194418"/>
      </p:ext>
    </p:extLst>
  </p:cSld>
  <p:clrMapOvr>
    <a:masterClrMapping/>
  </p:clrMapOvr>
  <p:transition spd="slow" advTm="7707">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556924"/>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4000" b="1" dirty="0" err="1">
                <a:latin typeface="Bebas" panose="020B0606020202050201" pitchFamily="34" charset="0"/>
              </a:rPr>
              <a:t>Hypotheek</a:t>
            </a:r>
            <a:r>
              <a:rPr lang="en-US" sz="4000" b="1" dirty="0">
                <a:latin typeface="Bebas" panose="020B0606020202050201" pitchFamily="34" charset="0"/>
              </a:rPr>
              <a:t> en </a:t>
            </a:r>
            <a:r>
              <a:rPr lang="en-US" sz="4000" b="1" dirty="0" err="1">
                <a:latin typeface="Bebas" panose="020B0606020202050201" pitchFamily="34" charset="0"/>
              </a:rPr>
              <a:t>leningen</a:t>
            </a: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pic>
        <p:nvPicPr>
          <p:cNvPr id="5" name="Graphic 4">
            <a:extLst>
              <a:ext uri="{FF2B5EF4-FFF2-40B4-BE49-F238E27FC236}">
                <a16:creationId xmlns:a16="http://schemas.microsoft.com/office/drawing/2014/main" xmlns="" id="{E30D5CEA-A88D-4EB4-B382-ED5F23B484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4456" y="3618378"/>
            <a:ext cx="2711704" cy="2711704"/>
          </a:xfrm>
          <a:prstGeom prst="rect">
            <a:avLst/>
          </a:prstGeom>
        </p:spPr>
      </p:pic>
      <p:sp>
        <p:nvSpPr>
          <p:cNvPr id="6" name="Tijdelijke aanduiding voor inhoud 2">
            <a:extLst>
              <a:ext uri="{FF2B5EF4-FFF2-40B4-BE49-F238E27FC236}">
                <a16:creationId xmlns:a16="http://schemas.microsoft.com/office/drawing/2014/main" xmlns="" id="{E87A5985-DBC6-4B0F-B470-C9BD106C62C9}"/>
              </a:ext>
            </a:extLst>
          </p:cNvPr>
          <p:cNvSpPr>
            <a:spLocks noGrp="1"/>
          </p:cNvSpPr>
          <p:nvPr>
            <p:ph idx="1"/>
          </p:nvPr>
        </p:nvSpPr>
        <p:spPr>
          <a:xfrm>
            <a:off x="4432570" y="208254"/>
            <a:ext cx="7931258" cy="4873625"/>
          </a:xfrm>
        </p:spPr>
        <p:txBody>
          <a:bodyPr>
            <a:normAutofit fontScale="25000" lnSpcReduction="20000"/>
          </a:bodyPr>
          <a:lstStyle/>
          <a:p>
            <a:pPr>
              <a:lnSpc>
                <a:spcPct val="107000"/>
              </a:lnSpc>
              <a:spcAft>
                <a:spcPts val="800"/>
              </a:spcAft>
            </a:pPr>
            <a:r>
              <a:rPr lang="nl-NL" sz="5500" dirty="0"/>
              <a:t>Starterslening </a:t>
            </a:r>
            <a:r>
              <a:rPr lang="nl-NL" sz="5500" dirty="0" err="1"/>
              <a:t>SvN</a:t>
            </a:r>
            <a:endParaRPr lang="nl-NL" sz="5500" dirty="0"/>
          </a:p>
          <a:p>
            <a:pPr lvl="1">
              <a:lnSpc>
                <a:spcPct val="107000"/>
              </a:lnSpc>
              <a:spcAft>
                <a:spcPts val="800"/>
              </a:spcAft>
            </a:pPr>
            <a:r>
              <a:rPr lang="nl-NL" sz="5500" dirty="0">
                <a:hlinkClick r:id="rId4"/>
              </a:rPr>
              <a:t>https://svn.nl/particulieren/</a:t>
            </a:r>
            <a:endParaRPr lang="nl-NL" sz="5500" dirty="0"/>
          </a:p>
          <a:p>
            <a:pPr>
              <a:lnSpc>
                <a:spcPct val="107000"/>
              </a:lnSpc>
              <a:spcAft>
                <a:spcPts val="800"/>
              </a:spcAft>
            </a:pPr>
            <a:r>
              <a:rPr lang="nl-NL" sz="5500" dirty="0"/>
              <a:t>Stimuleringslening </a:t>
            </a:r>
            <a:r>
              <a:rPr lang="nl-NL" sz="5500" dirty="0" err="1"/>
              <a:t>SvN</a:t>
            </a:r>
            <a:r>
              <a:rPr lang="nl-NL" sz="5500" dirty="0"/>
              <a:t>, persoonlijke lening (voorheen Loppersum)</a:t>
            </a:r>
          </a:p>
          <a:p>
            <a:pPr lvl="1">
              <a:lnSpc>
                <a:spcPct val="107000"/>
              </a:lnSpc>
              <a:spcAft>
                <a:spcPts val="800"/>
              </a:spcAft>
            </a:pPr>
            <a:r>
              <a:rPr lang="nl-NL" sz="5500" dirty="0">
                <a:hlinkClick r:id="rId5"/>
              </a:rPr>
              <a:t>https://svn.nl/lening/Eemsdelta/svn-persoonlijke-lening/16930</a:t>
            </a:r>
            <a:endParaRPr lang="nl-NL" sz="5500" dirty="0"/>
          </a:p>
          <a:p>
            <a:pPr>
              <a:lnSpc>
                <a:spcPct val="107000"/>
              </a:lnSpc>
              <a:spcAft>
                <a:spcPts val="800"/>
              </a:spcAft>
            </a:pPr>
            <a:r>
              <a:rPr lang="nl-NL" sz="5500" dirty="0"/>
              <a:t>Verzilverlening </a:t>
            </a:r>
            <a:r>
              <a:rPr lang="nl-NL" sz="5500" dirty="0" err="1"/>
              <a:t>SvN</a:t>
            </a:r>
            <a:r>
              <a:rPr lang="nl-NL" sz="5500" dirty="0"/>
              <a:t> (voorheen Loppersum)</a:t>
            </a:r>
          </a:p>
          <a:p>
            <a:pPr lvl="1">
              <a:lnSpc>
                <a:spcPct val="107000"/>
              </a:lnSpc>
              <a:spcAft>
                <a:spcPts val="800"/>
              </a:spcAft>
            </a:pPr>
            <a:r>
              <a:rPr lang="nl-NL" sz="5500" dirty="0">
                <a:hlinkClick r:id="rId6"/>
              </a:rPr>
              <a:t>https://www.svn.nl/lening/Eemsdelta/svn-verzilverlening/16935</a:t>
            </a:r>
            <a:endParaRPr lang="nl-NL" sz="5500" dirty="0"/>
          </a:p>
          <a:p>
            <a:pPr>
              <a:lnSpc>
                <a:spcPct val="107000"/>
              </a:lnSpc>
              <a:spcAft>
                <a:spcPts val="800"/>
              </a:spcAft>
            </a:pPr>
            <a:r>
              <a:rPr lang="nl-NL" sz="5500" dirty="0" err="1"/>
              <a:t>Energiebespaarlening</a:t>
            </a:r>
            <a:endParaRPr lang="nl-NL" sz="5500" dirty="0"/>
          </a:p>
          <a:p>
            <a:pPr lvl="1">
              <a:lnSpc>
                <a:spcPct val="107000"/>
              </a:lnSpc>
              <a:spcAft>
                <a:spcPts val="800"/>
              </a:spcAft>
            </a:pPr>
            <a:r>
              <a:rPr lang="nl-NL" sz="5500" u="sng" dirty="0">
                <a:solidFill>
                  <a:srgbClr val="0563C1"/>
                </a:solidFill>
                <a:cs typeface="Times New Roman" panose="02020603050405020304" pitchFamily="18" charset="0"/>
                <a:hlinkClick r:id="rId7">
                  <a:extLst>
                    <a:ext uri="{A12FA001-AC4F-418D-AE19-62706E023703}">
                      <ahyp:hlinkClr xmlns:ahyp="http://schemas.microsoft.com/office/drawing/2018/hyperlinkcolor" xmlns="" val="tx"/>
                    </a:ext>
                  </a:extLst>
                </a:hlinkClick>
              </a:rPr>
              <a:t>https://www.energiebespaarlening.nl/</a:t>
            </a:r>
            <a:endParaRPr lang="nl-NL" sz="5500" u="sng" dirty="0">
              <a:solidFill>
                <a:srgbClr val="0563C1"/>
              </a:solidFill>
              <a:cs typeface="Times New Roman" panose="02020603050405020304" pitchFamily="18" charset="0"/>
            </a:endParaRPr>
          </a:p>
          <a:p>
            <a:pPr marL="457200" lvl="1" indent="0">
              <a:buNone/>
            </a:pPr>
            <a:endParaRPr lang="nl-NL" sz="5500" u="sng" dirty="0">
              <a:solidFill>
                <a:srgbClr val="0563C1"/>
              </a:solidFill>
              <a:latin typeface="Arial" panose="020B0604020202020204" pitchFamily="34" charset="0"/>
              <a:cs typeface="Times New Roman" panose="02020603050405020304" pitchFamily="18" charset="0"/>
            </a:endParaRPr>
          </a:p>
          <a:p>
            <a:pPr>
              <a:lnSpc>
                <a:spcPct val="107000"/>
              </a:lnSpc>
              <a:spcAft>
                <a:spcPts val="800"/>
              </a:spcAft>
            </a:pPr>
            <a:r>
              <a:rPr lang="nl-NL" sz="5500" dirty="0" err="1"/>
              <a:t>Energiebespaarbudget</a:t>
            </a:r>
            <a:r>
              <a:rPr lang="nl-NL" sz="5500" dirty="0"/>
              <a:t> Nationale Hypotheek Garantie (bouwdepot)</a:t>
            </a:r>
          </a:p>
          <a:p>
            <a:pPr lvl="1">
              <a:lnSpc>
                <a:spcPct val="107000"/>
              </a:lnSpc>
              <a:spcAft>
                <a:spcPts val="800"/>
              </a:spcAft>
            </a:pPr>
            <a:r>
              <a:rPr lang="nl-NL" sz="5500" u="sng" dirty="0">
                <a:solidFill>
                  <a:srgbClr val="0563C1"/>
                </a:solidFill>
                <a:cs typeface="Times New Roman" panose="02020603050405020304" pitchFamily="18" charset="0"/>
                <a:hlinkClick r:id="rId8">
                  <a:extLst>
                    <a:ext uri="{A12FA001-AC4F-418D-AE19-62706E023703}">
                      <ahyp:hlinkClr xmlns:ahyp="http://schemas.microsoft.com/office/drawing/2018/hyperlinkcolor" xmlns="" val="tx"/>
                    </a:ext>
                  </a:extLst>
                </a:hlinkClick>
              </a:rPr>
              <a:t>https://www.nhg.nl/verduurzamen/verduurzaming/</a:t>
            </a:r>
            <a:endParaRPr lang="nl-NL" sz="5500" u="sng" dirty="0">
              <a:solidFill>
                <a:srgbClr val="0563C1"/>
              </a:solidFill>
              <a:cs typeface="Times New Roman" panose="02020603050405020304" pitchFamily="18" charset="0"/>
            </a:endParaRPr>
          </a:p>
          <a:p>
            <a:pPr marL="457200" lvl="1" indent="0">
              <a:buNone/>
            </a:pPr>
            <a:endParaRPr lang="nl-NL" sz="5500" u="sng" dirty="0">
              <a:solidFill>
                <a:srgbClr val="0563C1"/>
              </a:solidFill>
              <a:latin typeface="Arial" panose="020B0604020202020204" pitchFamily="34" charset="0"/>
              <a:cs typeface="Times New Roman" panose="02020603050405020304" pitchFamily="18" charset="0"/>
            </a:endParaRPr>
          </a:p>
          <a:p>
            <a:pPr>
              <a:lnSpc>
                <a:spcPct val="107000"/>
              </a:lnSpc>
              <a:spcAft>
                <a:spcPts val="800"/>
              </a:spcAft>
            </a:pPr>
            <a:r>
              <a:rPr lang="nl-NL" sz="5500" dirty="0"/>
              <a:t>Duurzaamheidslening gemeente Eemsdelta</a:t>
            </a:r>
          </a:p>
          <a:p>
            <a:pPr lvl="1">
              <a:lnSpc>
                <a:spcPct val="107000"/>
              </a:lnSpc>
              <a:spcAft>
                <a:spcPts val="800"/>
              </a:spcAft>
            </a:pPr>
            <a:r>
              <a:rPr lang="nl-NL" sz="5500" dirty="0">
                <a:hlinkClick r:id="rId9"/>
              </a:rPr>
              <a:t>https://www.eemsdelta.nl/duurzaamheidslening</a:t>
            </a:r>
            <a:endParaRPr lang="nl-NL" sz="5500" dirty="0"/>
          </a:p>
          <a:p>
            <a:pPr>
              <a:lnSpc>
                <a:spcPct val="107000"/>
              </a:lnSpc>
              <a:spcAft>
                <a:spcPts val="800"/>
              </a:spcAft>
            </a:pPr>
            <a:r>
              <a:rPr lang="nl-NL" sz="5500" dirty="0"/>
              <a:t>Duurzame rijksmonumenten lening</a:t>
            </a:r>
          </a:p>
          <a:p>
            <a:pPr lvl="1">
              <a:lnSpc>
                <a:spcPct val="107000"/>
              </a:lnSpc>
              <a:spcAft>
                <a:spcPts val="800"/>
              </a:spcAft>
            </a:pPr>
            <a:r>
              <a:rPr lang="nl-NL" sz="5500" dirty="0">
                <a:hlinkClick r:id="rId10"/>
              </a:rPr>
              <a:t>https://www.restauratiefonds.nl/particulier/financieren/alle-financieringen/duurzame-monumenten-lening</a:t>
            </a:r>
            <a:endParaRPr lang="nl-NL" sz="5500" dirty="0"/>
          </a:p>
          <a:p>
            <a:pPr>
              <a:lnSpc>
                <a:spcPct val="107000"/>
              </a:lnSpc>
              <a:spcAft>
                <a:spcPts val="800"/>
              </a:spcAft>
            </a:pPr>
            <a:r>
              <a:rPr lang="nl-NL" sz="7200" dirty="0">
                <a:latin typeface="Bebas" panose="020B0606020202050201" pitchFamily="34" charset="0"/>
              </a:rPr>
              <a:t>Diverse Banken bieden leningen en hypotheken gericht op verduurzamen van de woning</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521135269"/>
      </p:ext>
    </p:extLst>
  </p:cSld>
  <p:clrMapOvr>
    <a:masterClrMapping/>
  </p:clrMapOvr>
  <p:transition spd="med" advTm="13070">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1" y="686249"/>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err="1">
                <a:latin typeface="Bebas" panose="020B0606020202050201" pitchFamily="34" charset="0"/>
              </a:rPr>
              <a:t>Eerst</a:t>
            </a:r>
            <a:r>
              <a:rPr lang="en-US" sz="3200" b="1" dirty="0">
                <a:latin typeface="Bebas" panose="020B0606020202050201" pitchFamily="34" charset="0"/>
              </a:rPr>
              <a:t> </a:t>
            </a:r>
            <a:r>
              <a:rPr lang="en-US" sz="3200" b="1" dirty="0" err="1">
                <a:latin typeface="Bebas" panose="020B0606020202050201" pitchFamily="34" charset="0"/>
              </a:rPr>
              <a:t>volgende</a:t>
            </a:r>
            <a:r>
              <a:rPr lang="en-US" sz="3200" b="1" dirty="0">
                <a:latin typeface="Bebas" panose="020B0606020202050201" pitchFamily="34" charset="0"/>
              </a:rPr>
              <a:t> </a:t>
            </a:r>
            <a:r>
              <a:rPr lang="en-US" sz="3200" b="1" dirty="0" err="1">
                <a:latin typeface="Bebas" panose="020B0606020202050201" pitchFamily="34" charset="0"/>
              </a:rPr>
              <a:t>activiteit</a:t>
            </a:r>
            <a:r>
              <a:rPr lang="en-US" sz="3200" b="1" dirty="0">
                <a:latin typeface="Bebas" panose="020B0606020202050201" pitchFamily="34" charset="0"/>
              </a:rPr>
              <a:t>:</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Energie </a:t>
            </a:r>
            <a:r>
              <a:rPr lang="en-US" sz="3200" b="1" dirty="0" err="1">
                <a:latin typeface="Bebas" panose="020B0606020202050201" pitchFamily="34" charset="0"/>
              </a:rPr>
              <a:t>spel</a:t>
            </a:r>
            <a:r>
              <a:rPr lang="en-US" sz="3200" b="1" dirty="0">
                <a:latin typeface="Bebas" panose="020B0606020202050201" pitchFamily="34" charset="0"/>
              </a:rPr>
              <a:t> </a:t>
            </a:r>
            <a:br>
              <a:rPr lang="en-US" sz="3200" b="1" dirty="0">
                <a:latin typeface="Bebas" panose="020B0606020202050201" pitchFamily="34" charset="0"/>
              </a:rPr>
            </a:br>
            <a:r>
              <a:rPr lang="en-US" sz="3200" b="1" dirty="0">
                <a:latin typeface="Bebas" panose="020B0606020202050201" pitchFamily="34" charset="0"/>
              </a:rPr>
              <a:t>in Wirdum</a:t>
            </a:r>
            <a:br>
              <a:rPr lang="en-US" sz="3200" b="1" dirty="0">
                <a:latin typeface="Bebas" panose="020B0606020202050201" pitchFamily="34" charset="0"/>
              </a:rPr>
            </a:br>
            <a:r>
              <a:rPr lang="en-US" sz="3200" b="1" dirty="0">
                <a:latin typeface="Bebas" panose="020B0606020202050201" pitchFamily="34" charset="0"/>
              </a:rPr>
              <a:t>23 </a:t>
            </a:r>
            <a:r>
              <a:rPr lang="en-US" sz="3200" b="1" dirty="0" err="1">
                <a:latin typeface="Bebas" panose="020B0606020202050201" pitchFamily="34" charset="0"/>
              </a:rPr>
              <a:t>maart</a:t>
            </a:r>
            <a:r>
              <a:rPr lang="en-US" sz="3200" b="1" dirty="0">
                <a:latin typeface="Bebas" panose="020B0606020202050201" pitchFamily="34" charset="0"/>
              </a:rPr>
              <a:t> 20 </a:t>
            </a:r>
            <a:r>
              <a:rPr lang="en-US" sz="3200" b="1" dirty="0" err="1">
                <a:latin typeface="Bebas" panose="020B0606020202050201" pitchFamily="34" charset="0"/>
              </a:rPr>
              <a:t>uur</a:t>
            </a: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1027157116"/>
      </p:ext>
    </p:extLst>
  </p:cSld>
  <p:clrMapOvr>
    <a:masterClrMapping/>
  </p:clrMapOvr>
  <mc:AlternateContent xmlns:mc="http://schemas.openxmlformats.org/markup-compatibility/2006" xmlns:p14="http://schemas.microsoft.com/office/powerpoint/2010/main">
    <mc:Choice Requires="p14">
      <p:transition spd="slow" p14:dur="3400" advTm="5826">
        <p14:reveal/>
      </p:transition>
    </mc:Choice>
    <mc:Fallback xmlns="">
      <p:transition spd="slow" advTm="5826">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527237"/>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180046" y="2899454"/>
            <a:ext cx="3408947" cy="688558"/>
          </a:xfrm>
        </p:spPr>
        <p:txBody>
          <a:bodyPr>
            <a:noAutofit/>
          </a:bodyPr>
          <a:lstStyle/>
          <a:p>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err="1">
                <a:latin typeface="Bebas" panose="020B0606020202050201" pitchFamily="34" charset="0"/>
              </a:rPr>
              <a:t>Meedoen</a:t>
            </a:r>
            <a:r>
              <a:rPr lang="en-US" sz="3200" b="1" dirty="0">
                <a:latin typeface="Bebas" panose="020B0606020202050201" pitchFamily="34" charset="0"/>
              </a:rPr>
              <a:t> of </a:t>
            </a:r>
            <a:r>
              <a:rPr lang="en-US" sz="3200" b="1" dirty="0" err="1">
                <a:latin typeface="Bebas" panose="020B0606020202050201" pitchFamily="34" charset="0"/>
              </a:rPr>
              <a:t>meer</a:t>
            </a:r>
            <a:r>
              <a:rPr lang="en-US" sz="3200" b="1" dirty="0">
                <a:latin typeface="Bebas" panose="020B0606020202050201" pitchFamily="34" charset="0"/>
              </a:rPr>
              <a:t> </a:t>
            </a:r>
            <a:r>
              <a:rPr lang="en-US" sz="3200" b="1" dirty="0" err="1">
                <a:latin typeface="Bebas" panose="020B0606020202050201" pitchFamily="34" charset="0"/>
              </a:rPr>
              <a:t>informatie</a:t>
            </a:r>
            <a:r>
              <a:rPr lang="en-US" sz="3200" b="1" dirty="0">
                <a:latin typeface="Bebas" panose="020B0606020202050201" pitchFamily="34" charset="0"/>
              </a:rPr>
              <a:t> over de </a:t>
            </a:r>
            <a:r>
              <a:rPr lang="en-US" sz="3200" b="1" dirty="0" err="1">
                <a:latin typeface="Bebas" panose="020B0606020202050201" pitchFamily="34" charset="0"/>
              </a:rPr>
              <a:t>werkgroep</a:t>
            </a:r>
            <a:r>
              <a:rPr lang="en-US" sz="3200" b="1" dirty="0">
                <a:latin typeface="Bebas" panose="020B0606020202050201" pitchFamily="34" charset="0"/>
              </a:rPr>
              <a:t> of plan?</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err="1">
                <a:latin typeface="Bebas" panose="020B0606020202050201" pitchFamily="34" charset="0"/>
              </a:rPr>
              <a:t>Schrijf</a:t>
            </a:r>
            <a:r>
              <a:rPr lang="en-US" sz="3200" b="1" dirty="0">
                <a:latin typeface="Bebas" panose="020B0606020202050201" pitchFamily="34" charset="0"/>
              </a:rPr>
              <a:t> je naam en </a:t>
            </a:r>
            <a:r>
              <a:rPr lang="en-US" sz="3200" b="1" dirty="0" err="1">
                <a:latin typeface="Bebas" panose="020B0606020202050201" pitchFamily="34" charset="0"/>
              </a:rPr>
              <a:t>contactgegevens</a:t>
            </a:r>
            <a:r>
              <a:rPr lang="en-US" sz="3200" b="1" dirty="0">
                <a:latin typeface="Bebas" panose="020B0606020202050201" pitchFamily="34" charset="0"/>
              </a:rPr>
              <a:t> op de </a:t>
            </a:r>
            <a:r>
              <a:rPr lang="en-US" sz="3200" b="1" dirty="0" err="1">
                <a:latin typeface="Bebas" panose="020B0606020202050201" pitchFamily="34" charset="0"/>
              </a:rPr>
              <a:t>lijst</a:t>
            </a:r>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753634111"/>
      </p:ext>
    </p:extLst>
  </p:cSld>
  <p:clrMapOvr>
    <a:masterClrMapping/>
  </p:clrMapOvr>
  <mc:AlternateContent xmlns:mc="http://schemas.openxmlformats.org/markup-compatibility/2006" xmlns:p14="http://schemas.microsoft.com/office/powerpoint/2010/main">
    <mc:Choice Requires="p14">
      <p:transition spd="slow" p14:dur="3400" advTm="5449">
        <p14:reveal/>
      </p:transition>
    </mc:Choice>
    <mc:Fallback xmlns="">
      <p:transition spd="slow" advTm="5449">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 plant&#10;&#10;Automatisch gegenereerde beschrijving">
            <a:extLst>
              <a:ext uri="{FF2B5EF4-FFF2-40B4-BE49-F238E27FC236}">
                <a16:creationId xmlns:a16="http://schemas.microsoft.com/office/drawing/2014/main" xmlns="" id="{7DF96CAF-930A-4D4E-8E93-898D398EA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931100" cy="6935273"/>
          </a:xfrm>
          <a:prstGeom prst="rect">
            <a:avLst/>
          </a:prstGeom>
        </p:spPr>
      </p:pic>
      <p:sp>
        <p:nvSpPr>
          <p:cNvPr id="10" name="Snip Single Corner of Rectangle 9">
            <a:extLst>
              <a:ext uri="{FF2B5EF4-FFF2-40B4-BE49-F238E27FC236}">
                <a16:creationId xmlns:a16="http://schemas.microsoft.com/office/drawing/2014/main" xmlns="" id="{3E510987-B469-D646-9947-979F1E8E034D}"/>
              </a:ext>
            </a:extLst>
          </p:cNvPr>
          <p:cNvSpPr/>
          <p:nvPr/>
        </p:nvSpPr>
        <p:spPr>
          <a:xfrm>
            <a:off x="0" y="527237"/>
            <a:ext cx="3958388" cy="5803525"/>
          </a:xfrm>
          <a:prstGeom prst="snip1Rect">
            <a:avLst/>
          </a:prstGeom>
          <a:solidFill>
            <a:srgbClr val="D6EAD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aa-ET" dirty="0"/>
          </a:p>
        </p:txBody>
      </p:sp>
      <p:sp>
        <p:nvSpPr>
          <p:cNvPr id="17" name="Title 1">
            <a:extLst>
              <a:ext uri="{FF2B5EF4-FFF2-40B4-BE49-F238E27FC236}">
                <a16:creationId xmlns:a16="http://schemas.microsoft.com/office/drawing/2014/main" xmlns="" id="{93B6B88A-0EA8-0947-948E-18DA4F42BE71}"/>
              </a:ext>
            </a:extLst>
          </p:cNvPr>
          <p:cNvSpPr>
            <a:spLocks noGrp="1"/>
          </p:cNvSpPr>
          <p:nvPr>
            <p:ph type="title"/>
          </p:nvPr>
        </p:nvSpPr>
        <p:spPr>
          <a:xfrm>
            <a:off x="274720" y="2931651"/>
            <a:ext cx="3634018" cy="688558"/>
          </a:xfrm>
        </p:spPr>
        <p:txBody>
          <a:bodyPr>
            <a:noAutofit/>
          </a:bodyPr>
          <a:lstStyle/>
          <a:p>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err="1">
                <a:latin typeface="Bebas" panose="020B0606020202050201" pitchFamily="34" charset="0"/>
              </a:rPr>
              <a:t>Deze</a:t>
            </a:r>
            <a:r>
              <a:rPr lang="en-US" sz="3200" b="1" dirty="0">
                <a:latin typeface="Bebas" panose="020B0606020202050201" pitchFamily="34" charset="0"/>
              </a:rPr>
              <a:t> </a:t>
            </a:r>
            <a:r>
              <a:rPr lang="en-US" sz="3200" b="1" dirty="0" err="1">
                <a:latin typeface="Bebas" panose="020B0606020202050201" pitchFamily="34" charset="0"/>
              </a:rPr>
              <a:t>presentatie</a:t>
            </a:r>
            <a:r>
              <a:rPr lang="en-US" sz="3200" b="1" dirty="0">
                <a:latin typeface="Bebas" panose="020B0606020202050201" pitchFamily="34" charset="0"/>
              </a:rPr>
              <a:t> is </a:t>
            </a:r>
            <a:r>
              <a:rPr lang="en-US" sz="3200" b="1" dirty="0" err="1">
                <a:latin typeface="Bebas" panose="020B0606020202050201" pitchFamily="34" charset="0"/>
              </a:rPr>
              <a:t>terug</a:t>
            </a:r>
            <a:r>
              <a:rPr lang="en-US" sz="3200" b="1" dirty="0">
                <a:latin typeface="Bebas" panose="020B0606020202050201" pitchFamily="34" charset="0"/>
              </a:rPr>
              <a:t> te </a:t>
            </a:r>
            <a:r>
              <a:rPr lang="en-US" sz="3200" b="1" dirty="0" err="1">
                <a:latin typeface="Bebas" panose="020B0606020202050201" pitchFamily="34" charset="0"/>
              </a:rPr>
              <a:t>vinden</a:t>
            </a:r>
            <a:r>
              <a:rPr lang="en-US" sz="3200" b="1" dirty="0">
                <a:latin typeface="Bebas" panose="020B0606020202050201" pitchFamily="34" charset="0"/>
              </a:rPr>
              <a:t> op:</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2800" b="1" dirty="0">
                <a:latin typeface="Bebas" panose="020B0606020202050201" pitchFamily="34" charset="0"/>
                <a:hlinkClick r:id="rId3"/>
              </a:rPr>
              <a:t>www.wirdum-gn.com</a:t>
            </a:r>
            <a:r>
              <a:rPr lang="en-US" sz="2800" b="1" dirty="0">
                <a:latin typeface="Bebas" panose="020B0606020202050201" pitchFamily="34" charset="0"/>
              </a:rPr>
              <a:t/>
            </a:r>
            <a:br>
              <a:rPr lang="en-US" sz="2800" b="1" dirty="0">
                <a:latin typeface="Bebas" panose="020B0606020202050201" pitchFamily="34" charset="0"/>
              </a:rPr>
            </a:br>
            <a:r>
              <a:rPr lang="en-US" sz="2800" b="1" dirty="0">
                <a:latin typeface="Bebas" panose="020B0606020202050201" pitchFamily="34" charset="0"/>
              </a:rPr>
              <a:t/>
            </a:r>
            <a:br>
              <a:rPr lang="en-US" sz="2800" b="1" dirty="0">
                <a:latin typeface="Bebas" panose="020B0606020202050201" pitchFamily="34" charset="0"/>
              </a:rPr>
            </a:br>
            <a:r>
              <a:rPr lang="en-US" sz="2800" b="1" dirty="0">
                <a:latin typeface="Bebas" panose="020B0606020202050201" pitchFamily="34" charset="0"/>
                <a:hlinkClick r:id="rId4"/>
              </a:rPr>
              <a:t>www.eenum.net</a:t>
            </a:r>
            <a:r>
              <a:rPr lang="en-US" sz="2800" b="1" dirty="0">
                <a:latin typeface="Bebas" panose="020B0606020202050201" pitchFamily="34" charset="0"/>
              </a:rPr>
              <a:t/>
            </a:r>
            <a:br>
              <a:rPr lang="en-US" sz="2800" b="1" dirty="0">
                <a:latin typeface="Bebas" panose="020B0606020202050201" pitchFamily="34" charset="0"/>
              </a:rPr>
            </a:br>
            <a:r>
              <a:rPr lang="en-US" sz="2800" b="1" dirty="0">
                <a:latin typeface="Bebas" panose="020B0606020202050201" pitchFamily="34" charset="0"/>
              </a:rPr>
              <a:t/>
            </a:r>
            <a:br>
              <a:rPr lang="en-US" sz="2800" b="1" dirty="0">
                <a:latin typeface="Bebas" panose="020B0606020202050201" pitchFamily="34" charset="0"/>
              </a:rPr>
            </a:br>
            <a:r>
              <a:rPr lang="en-US" sz="3200" b="1" dirty="0">
                <a:latin typeface="Bebas" panose="020B0606020202050201" pitchFamily="34" charset="0"/>
              </a:rPr>
              <a:t/>
            </a:r>
            <a:br>
              <a:rPr lang="en-US" sz="3200" b="1" dirty="0">
                <a:latin typeface="Bebas" panose="020B0606020202050201" pitchFamily="34" charset="0"/>
              </a:rPr>
            </a:br>
            <a:r>
              <a:rPr lang="en-US" sz="4000" b="1" dirty="0">
                <a:latin typeface="Bebas" panose="020B0606020202050201" pitchFamily="34" charset="0"/>
              </a:rPr>
              <a:t/>
            </a:r>
            <a:br>
              <a:rPr lang="en-US" sz="4000" b="1" dirty="0">
                <a:latin typeface="Bebas" panose="020B0606020202050201" pitchFamily="34" charset="0"/>
              </a:rPr>
            </a:br>
            <a:endParaRPr lang="aa-ET" sz="4000" dirty="0">
              <a:solidFill>
                <a:schemeClr val="accent1"/>
              </a:solidFill>
              <a:latin typeface="Bebas" panose="020B0606020202050201" pitchFamily="34" charset="0"/>
            </a:endParaRPr>
          </a:p>
        </p:txBody>
      </p:sp>
    </p:spTree>
    <p:extLst>
      <p:ext uri="{BB962C8B-B14F-4D97-AF65-F5344CB8AC3E}">
        <p14:creationId xmlns:p14="http://schemas.microsoft.com/office/powerpoint/2010/main" val="842372762"/>
      </p:ext>
    </p:extLst>
  </p:cSld>
  <p:clrMapOvr>
    <a:masterClrMapping/>
  </p:clrMapOvr>
  <p:transition spd="slow" advTm="5449">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achtergrond-2_Tekengebied 1.jpg" descr="achtergrond-2_Tekengebied 1.jpg"/>
          <p:cNvPicPr>
            <a:picLocks noChangeAspect="1"/>
          </p:cNvPicPr>
          <p:nvPr/>
        </p:nvPicPr>
        <p:blipFill>
          <a:blip r:embed="rId2"/>
          <a:srcRect l="7951" r="7951"/>
          <a:stretch>
            <a:fillRect/>
          </a:stretch>
        </p:blipFill>
        <p:spPr>
          <a:xfrm>
            <a:off x="0" y="-10372"/>
            <a:ext cx="12192000" cy="7959462"/>
          </a:xfrm>
          <a:prstGeom prst="rect">
            <a:avLst/>
          </a:prstGeom>
          <a:ln w="12700">
            <a:miter lim="400000"/>
          </a:ln>
        </p:spPr>
      </p:pic>
      <p:pic>
        <p:nvPicPr>
          <p:cNvPr id="154" name="partners.png" descr="partners.png"/>
          <p:cNvPicPr>
            <a:picLocks noChangeAspect="1"/>
          </p:cNvPicPr>
          <p:nvPr/>
        </p:nvPicPr>
        <p:blipFill>
          <a:blip r:embed="rId3"/>
          <a:stretch>
            <a:fillRect/>
          </a:stretch>
        </p:blipFill>
        <p:spPr>
          <a:xfrm>
            <a:off x="1524000" y="571500"/>
            <a:ext cx="9144001" cy="5715000"/>
          </a:xfrm>
          <a:prstGeom prst="rect">
            <a:avLst/>
          </a:prstGeom>
          <a:ln w="12700">
            <a:miter lim="400000"/>
          </a:ln>
        </p:spPr>
      </p:pic>
    </p:spTree>
  </p:cSld>
  <p:clrMapOvr>
    <a:masterClrMapping/>
  </p:clrMapOvr>
  <p:transition spd="slow" advTm="1606">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E418F443-82D2-47CC-923A-21CD5E269E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801" b="35210"/>
          <a:stretch/>
        </p:blipFill>
        <p:spPr>
          <a:xfrm>
            <a:off x="498281" y="2862811"/>
            <a:ext cx="10822782" cy="3043237"/>
          </a:xfrm>
        </p:spPr>
      </p:pic>
      <p:grpSp>
        <p:nvGrpSpPr>
          <p:cNvPr id="14" name="Group 13">
            <a:extLst>
              <a:ext uri="{FF2B5EF4-FFF2-40B4-BE49-F238E27FC236}">
                <a16:creationId xmlns:a16="http://schemas.microsoft.com/office/drawing/2014/main" xmlns="" id="{E7BE6D28-BBEE-E249-A889-2F3088E139A8}"/>
              </a:ext>
            </a:extLst>
          </p:cNvPr>
          <p:cNvGrpSpPr/>
          <p:nvPr/>
        </p:nvGrpSpPr>
        <p:grpSpPr>
          <a:xfrm>
            <a:off x="7315200" y="6149412"/>
            <a:ext cx="4397188" cy="475861"/>
            <a:chOff x="3475975" y="1416374"/>
            <a:chExt cx="3296300" cy="475861"/>
          </a:xfrm>
        </p:grpSpPr>
        <p:sp>
          <p:nvSpPr>
            <p:cNvPr id="15" name="Rectangle 14">
              <a:extLst>
                <a:ext uri="{FF2B5EF4-FFF2-40B4-BE49-F238E27FC236}">
                  <a16:creationId xmlns:a16="http://schemas.microsoft.com/office/drawing/2014/main" xmlns="" id="{0D08F457-B9BA-754D-AD79-DEA6F231069F}"/>
                </a:ext>
              </a:extLst>
            </p:cNvPr>
            <p:cNvSpPr/>
            <p:nvPr/>
          </p:nvSpPr>
          <p:spPr>
            <a:xfrm>
              <a:off x="3475975" y="1416374"/>
              <a:ext cx="285980" cy="232497"/>
            </a:xfrm>
            <a:prstGeom prst="rect">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6" name="Rounded Rectangle 15">
              <a:extLst>
                <a:ext uri="{FF2B5EF4-FFF2-40B4-BE49-F238E27FC236}">
                  <a16:creationId xmlns:a16="http://schemas.microsoft.com/office/drawing/2014/main" xmlns="" id="{7101E607-0136-B34E-BD0F-BAE467637BC3}"/>
                </a:ext>
              </a:extLst>
            </p:cNvPr>
            <p:cNvSpPr/>
            <p:nvPr/>
          </p:nvSpPr>
          <p:spPr>
            <a:xfrm>
              <a:off x="3475975" y="1416374"/>
              <a:ext cx="3296300" cy="475861"/>
            </a:xfrm>
            <a:prstGeom prst="roundRect">
              <a:avLst>
                <a:gd name="adj" fmla="val 50000"/>
              </a:avLst>
            </a:prstGeom>
            <a:solidFill>
              <a:srgbClr val="EEE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r>
                <a:rPr lang="en-US" b="1" dirty="0" err="1">
                  <a:solidFill>
                    <a:schemeClr val="tx1"/>
                  </a:solidFill>
                </a:rPr>
                <a:t>Belangrijke</a:t>
              </a:r>
              <a:r>
                <a:rPr lang="en-US" b="1" dirty="0">
                  <a:solidFill>
                    <a:schemeClr val="tx1"/>
                  </a:solidFill>
                </a:rPr>
                <a:t> </a:t>
              </a:r>
              <a:r>
                <a:rPr lang="en-US" b="1" dirty="0" err="1">
                  <a:solidFill>
                    <a:schemeClr val="tx1"/>
                  </a:solidFill>
                </a:rPr>
                <a:t>afspraken</a:t>
              </a:r>
              <a:endParaRPr lang="aa-ET" dirty="0">
                <a:solidFill>
                  <a:schemeClr val="tx1"/>
                </a:solidFill>
              </a:endParaRPr>
            </a:p>
          </p:txBody>
        </p:sp>
      </p:grpSp>
      <p:sp>
        <p:nvSpPr>
          <p:cNvPr id="2" name="Tekstvak 1">
            <a:extLst>
              <a:ext uri="{FF2B5EF4-FFF2-40B4-BE49-F238E27FC236}">
                <a16:creationId xmlns:a16="http://schemas.microsoft.com/office/drawing/2014/main" xmlns="" id="{20D2B712-1F1F-43C7-A6CD-955DC0AB3F72}"/>
              </a:ext>
            </a:extLst>
          </p:cNvPr>
          <p:cNvSpPr txBox="1"/>
          <p:nvPr/>
        </p:nvSpPr>
        <p:spPr>
          <a:xfrm>
            <a:off x="1030310" y="811369"/>
            <a:ext cx="10097036" cy="646331"/>
          </a:xfrm>
          <a:prstGeom prst="rect">
            <a:avLst/>
          </a:prstGeom>
          <a:noFill/>
        </p:spPr>
        <p:txBody>
          <a:bodyPr wrap="square" rtlCol="0">
            <a:spAutoFit/>
          </a:bodyPr>
          <a:lstStyle/>
          <a:p>
            <a:r>
              <a:rPr lang="nl-NL" sz="3600" dirty="0">
                <a:latin typeface="Bebas" panose="020B0606020202050201" pitchFamily="34" charset="0"/>
              </a:rPr>
              <a:t>Waarom doen we dit?</a:t>
            </a:r>
          </a:p>
        </p:txBody>
      </p:sp>
    </p:spTree>
    <p:extLst>
      <p:ext uri="{BB962C8B-B14F-4D97-AF65-F5344CB8AC3E}">
        <p14:creationId xmlns:p14="http://schemas.microsoft.com/office/powerpoint/2010/main" val="3416385224"/>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9"/>
</p:tagLst>
</file>

<file path=ppt/tags/tag2.xml><?xml version="1.0" encoding="utf-8"?>
<p:tagLst xmlns:a="http://schemas.openxmlformats.org/drawingml/2006/main" xmlns:r="http://schemas.openxmlformats.org/officeDocument/2006/relationships" xmlns:p="http://schemas.openxmlformats.org/presentationml/2006/main">
  <p:tag name="TIMING" val="|3.7|7.5"/>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6BDB2D93AF6244A399FE54B114DF60" ma:contentTypeVersion="12" ma:contentTypeDescription="Een nieuw document maken." ma:contentTypeScope="" ma:versionID="d06140b6d901c4c5db6ff327f6296b55">
  <xsd:schema xmlns:xsd="http://www.w3.org/2001/XMLSchema" xmlns:xs="http://www.w3.org/2001/XMLSchema" xmlns:p="http://schemas.microsoft.com/office/2006/metadata/properties" xmlns:ns2="dd200f84-e913-40ae-9070-76a8c35344d2" xmlns:ns3="3846095a-55fb-4f5e-afb5-01f39759f6a7" targetNamespace="http://schemas.microsoft.com/office/2006/metadata/properties" ma:root="true" ma:fieldsID="4f36988788abcefab7c39c6521720319" ns2:_="" ns3:_="">
    <xsd:import namespace="dd200f84-e913-40ae-9070-76a8c35344d2"/>
    <xsd:import namespace="3846095a-55fb-4f5e-afb5-01f39759f6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200f84-e913-40ae-9070-76a8c35344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6095a-55fb-4f5e-afb5-01f39759f6a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2950A4-2BE8-4BAD-9194-42A4F6190A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200f84-e913-40ae-9070-76a8c35344d2"/>
    <ds:schemaRef ds:uri="3846095a-55fb-4f5e-afb5-01f39759f6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623E33-675F-4B40-8876-A07EA810A24A}">
  <ds:schemaRefs>
    <ds:schemaRef ds:uri="http://purl.org/dc/terms/"/>
    <ds:schemaRef ds:uri="http://schemas.microsoft.com/office/2006/documentManagement/types"/>
    <ds:schemaRef ds:uri="http://purl.org/dc/dcmitype/"/>
    <ds:schemaRef ds:uri="http://www.w3.org/XML/1998/namespace"/>
    <ds:schemaRef ds:uri="dd200f84-e913-40ae-9070-76a8c35344d2"/>
    <ds:schemaRef ds:uri="http://schemas.microsoft.com/office/2006/metadata/properties"/>
    <ds:schemaRef ds:uri="http://schemas.openxmlformats.org/package/2006/metadata/core-properties"/>
    <ds:schemaRef ds:uri="3846095a-55fb-4f5e-afb5-01f39759f6a7"/>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0E07CC80-8A4B-4451-9B63-3C840CF529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3882</TotalTime>
  <Words>2747</Words>
  <Application>Microsoft Office PowerPoint</Application>
  <PresentationFormat>Breedbeeld</PresentationFormat>
  <Paragraphs>492</Paragraphs>
  <Slides>88</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88</vt:i4>
      </vt:variant>
    </vt:vector>
  </HeadingPairs>
  <TitlesOfParts>
    <vt:vector size="96" baseType="lpstr">
      <vt:lpstr>Arial</vt:lpstr>
      <vt:lpstr>Bebas</vt:lpstr>
      <vt:lpstr>Calibri</vt:lpstr>
      <vt:lpstr>Calibri Light</vt:lpstr>
      <vt:lpstr>Circular Std Book</vt:lpstr>
      <vt:lpstr>Times New Roman</vt:lpstr>
      <vt:lpstr>Wingdings</vt:lpstr>
      <vt:lpstr>Kantoorthema</vt:lpstr>
      <vt:lpstr>PowerPoint-presentatie</vt:lpstr>
      <vt:lpstr>Werkgroep Wirdum Eenum Energieplan heet u Welkom!</vt:lpstr>
      <vt:lpstr>Werkgroep Wirdum Eenum Energieplan heet u Welkom!</vt:lpstr>
      <vt:lpstr>Werkgroep Wirdum Eenum Energieplan heet u Welkom!</vt:lpstr>
      <vt:lpstr>Werkgroep Wirdum Eenum Energieplan heet u Welkom!</vt:lpstr>
      <vt:lpstr>Werkgroep Wirdum Eenum Energieplan heet u Welkom!</vt:lpstr>
      <vt:lpstr>Wie zijn wij?</vt:lpstr>
      <vt:lpstr>PowerPoint-presentatie</vt:lpstr>
      <vt:lpstr>PowerPoint-presentatie</vt:lpstr>
      <vt:lpstr>PowerPoint-presentatie</vt:lpstr>
      <vt:lpstr>PowerPoint-presentatie</vt:lpstr>
      <vt:lpstr>PowerPoint-presentatie</vt:lpstr>
      <vt:lpstr>Wat vindt u  belangrijk?  </vt:lpstr>
      <vt:lpstr> Speel mee met het energiespel op 23 maart! </vt:lpstr>
      <vt:lpstr>Welke routes  zijn er naar een aardgasvrij dorp?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Welke route past bij uw huis en onze dorpen Wirdum en Eenum?  </vt:lpstr>
      <vt:lpstr>Energiespel</vt:lpstr>
      <vt:lpstr>PowerPoint-presentatie</vt:lpstr>
      <vt:lpstr>PowerPoint-presentatie</vt:lpstr>
      <vt:lpstr>PowerPoint-presentatie</vt:lpstr>
      <vt:lpstr>PowerPoint-presentatie</vt:lpstr>
      <vt:lpstr>PowerPoint-presentatie</vt:lpstr>
      <vt:lpstr>Kleine maatregelen</vt:lpstr>
      <vt:lpstr>Kleine maatregelen</vt:lpstr>
      <vt:lpstr>Kleine maatregelen</vt:lpstr>
      <vt:lpstr>Kleine maatregelen</vt:lpstr>
      <vt:lpstr>Denk aan</vt:lpstr>
      <vt:lpstr>Denk aan</vt:lpstr>
      <vt:lpstr>PowerPoint-presentatie</vt:lpstr>
      <vt:lpstr>Vuistregel isoleren richting een aardgasvrije woning: </vt:lpstr>
      <vt:lpstr>Vuistregel isoleren richting een aardgasvrije woning: </vt:lpstr>
      <vt:lpstr>Vuistregel isoleren richting een aardgasvrije woning: </vt:lpstr>
      <vt:lpstr>Vuistregel isoleren richting een aardgasvrije woning: </vt:lpstr>
      <vt:lpstr>De Overheid heeft een isolatiestandaard ontwikkeld:</vt:lpstr>
      <vt:lpstr>De Overheid heeft een isolatiestandaard ontwikkeld:</vt:lpstr>
      <vt:lpstr>De Overheid heeft een isolatiestandaard ontwikkeld:</vt:lpstr>
      <vt:lpstr>Streefwaarden per bouwdeel:</vt:lpstr>
      <vt:lpstr>Isoleren Wat levert het meeste op?</vt:lpstr>
      <vt:lpstr>Gevel-Isolatie</vt:lpstr>
      <vt:lpstr>DakIsolatie</vt:lpstr>
      <vt:lpstr>Isolerende ramen</vt:lpstr>
      <vt:lpstr>VloerIsolatie</vt:lpstr>
      <vt:lpstr>Samenvatting maatregelen en kosten</vt:lpstr>
      <vt:lpstr>TIPS</vt:lpstr>
      <vt:lpstr>Meten is weten</vt:lpstr>
      <vt:lpstr>PowerPoint-presentatie</vt:lpstr>
      <vt:lpstr>Meten is weten</vt:lpstr>
      <vt:lpstr>Warmtepompen hoe &amp; Wat  </vt:lpstr>
      <vt:lpstr>Verschil tussen warmtepomp en een CV ketel</vt:lpstr>
      <vt:lpstr>Verschil tussen warmtepomp en een CV ketel</vt:lpstr>
      <vt:lpstr>Verschil tussen warmtepomp en een CV ketel</vt:lpstr>
      <vt:lpstr>Hoe werkt een warmtepomp?</vt:lpstr>
      <vt:lpstr>PowerPoint-presentatie</vt:lpstr>
      <vt:lpstr>Welke soorten warmtepompen zijn er?</vt:lpstr>
      <vt:lpstr>Wat betekent lucht – lucht en lucht - water?</vt:lpstr>
      <vt:lpstr>Hoe werkt een warmtepomp?</vt:lpstr>
      <vt:lpstr>Wat komt er in huis bij een Lucht warmtepomp?</vt:lpstr>
      <vt:lpstr>Wat is een hybride warmtepomp?</vt:lpstr>
      <vt:lpstr>Meer informatie over warmtepompen?</vt:lpstr>
      <vt:lpstr>Nu al aan de slag?  </vt:lpstr>
      <vt:lpstr>Energie en Geld besparen </vt:lpstr>
      <vt:lpstr>Energie en geld besparen?</vt:lpstr>
      <vt:lpstr>Hoe betalen we dat?  </vt:lpstr>
      <vt:lpstr>Beschikbare subsidies </vt:lpstr>
      <vt:lpstr>PowerPoint-presentatie</vt:lpstr>
      <vt:lpstr>Hypotheek en leningen </vt:lpstr>
      <vt:lpstr>  Eerst volgende activiteit:   Energie spel  in Wirdum 23 maart 20 uur </vt:lpstr>
      <vt:lpstr>  Meedoen of meer informatie over de werkgroep of plan?   Schrijf je naam en contactgegevens op de lijst   </vt:lpstr>
      <vt:lpstr>  Deze presentatie is terug te vinden op:    www.wirdum-gn.com  www.eenum.net    </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Jantine Koppert | Groninger Energie Koepel</dc:creator>
  <cp:lastModifiedBy>rseubers@yahoo.com</cp:lastModifiedBy>
  <cp:revision>1</cp:revision>
  <dcterms:created xsi:type="dcterms:W3CDTF">2022-02-28T09:39:24Z</dcterms:created>
  <dcterms:modified xsi:type="dcterms:W3CDTF">2022-03-27T13:10:57Z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0x010100BA6BDB2D93AF6244A399FE54B114DF60</vt:lpwstr>
  </property>
</Properties>
</file>